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52"/>
  </p:notesMasterIdLst>
  <p:handoutMasterIdLst>
    <p:handoutMasterId r:id="rId53"/>
  </p:handoutMasterIdLst>
  <p:sldIdLst>
    <p:sldId id="256" r:id="rId2"/>
    <p:sldId id="504" r:id="rId3"/>
    <p:sldId id="505" r:id="rId4"/>
    <p:sldId id="372" r:id="rId5"/>
    <p:sldId id="500" r:id="rId6"/>
    <p:sldId id="501" r:id="rId7"/>
    <p:sldId id="506" r:id="rId8"/>
    <p:sldId id="546" r:id="rId9"/>
    <p:sldId id="508" r:id="rId10"/>
    <p:sldId id="509" r:id="rId11"/>
    <p:sldId id="510" r:id="rId12"/>
    <p:sldId id="445" r:id="rId13"/>
    <p:sldId id="550" r:id="rId14"/>
    <p:sldId id="551" r:id="rId15"/>
    <p:sldId id="511" r:id="rId16"/>
    <p:sldId id="513" r:id="rId17"/>
    <p:sldId id="512" r:id="rId18"/>
    <p:sldId id="514" r:id="rId19"/>
    <p:sldId id="552" r:id="rId20"/>
    <p:sldId id="515" r:id="rId21"/>
    <p:sldId id="516" r:id="rId22"/>
    <p:sldId id="517" r:id="rId23"/>
    <p:sldId id="553" r:id="rId24"/>
    <p:sldId id="518" r:id="rId25"/>
    <p:sldId id="519" r:id="rId26"/>
    <p:sldId id="520" r:id="rId27"/>
    <p:sldId id="521" r:id="rId28"/>
    <p:sldId id="522" r:id="rId29"/>
    <p:sldId id="548" r:id="rId30"/>
    <p:sldId id="466" r:id="rId31"/>
    <p:sldId id="467" r:id="rId32"/>
    <p:sldId id="469" r:id="rId33"/>
    <p:sldId id="470" r:id="rId34"/>
    <p:sldId id="549" r:id="rId35"/>
    <p:sldId id="472" r:id="rId36"/>
    <p:sldId id="474" r:id="rId37"/>
    <p:sldId id="475" r:id="rId38"/>
    <p:sldId id="476" r:id="rId39"/>
    <p:sldId id="477" r:id="rId40"/>
    <p:sldId id="480" r:id="rId41"/>
    <p:sldId id="481" r:id="rId42"/>
    <p:sldId id="482" r:id="rId43"/>
    <p:sldId id="483" r:id="rId44"/>
    <p:sldId id="484" r:id="rId45"/>
    <p:sldId id="485" r:id="rId46"/>
    <p:sldId id="486" r:id="rId47"/>
    <p:sldId id="547" r:id="rId48"/>
    <p:sldId id="526" r:id="rId49"/>
    <p:sldId id="527" r:id="rId50"/>
    <p:sldId id="259" r:id="rId51"/>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7" userDrawn="1">
          <p15:clr>
            <a:srgbClr val="A4A3A4"/>
          </p15:clr>
        </p15:guide>
        <p15:guide id="2" orient="horz" pos="164" userDrawn="1">
          <p15:clr>
            <a:srgbClr val="A4A3A4"/>
          </p15:clr>
        </p15:guide>
        <p15:guide id="3" orient="horz" pos="4110" userDrawn="1">
          <p15:clr>
            <a:srgbClr val="A4A3A4"/>
          </p15:clr>
        </p15:guide>
        <p15:guide id="4" orient="horz" pos="709" userDrawn="1">
          <p15:clr>
            <a:srgbClr val="A4A3A4"/>
          </p15:clr>
        </p15:guide>
        <p15:guide id="5" pos="393" userDrawn="1">
          <p15:clr>
            <a:srgbClr val="A4A3A4"/>
          </p15:clr>
        </p15:guide>
        <p15:guide id="6" pos="728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3300"/>
    <a:srgbClr val="99CCFF"/>
    <a:srgbClr val="111111"/>
    <a:srgbClr val="0033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45" autoAdjust="0"/>
    <p:restoredTop sz="94070" autoAdjust="0"/>
  </p:normalViewPr>
  <p:slideViewPr>
    <p:cSldViewPr>
      <p:cViewPr varScale="1">
        <p:scale>
          <a:sx n="87" d="100"/>
          <a:sy n="87" d="100"/>
        </p:scale>
        <p:origin x="80" y="468"/>
      </p:cViewPr>
      <p:guideLst>
        <p:guide orient="horz" pos="227"/>
        <p:guide orient="horz" pos="164"/>
        <p:guide orient="horz" pos="4110"/>
        <p:guide orient="horz" pos="709"/>
        <p:guide pos="393"/>
        <p:guide pos="7287"/>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3" d="100"/>
          <a:sy n="63" d="100"/>
        </p:scale>
        <p:origin x="-193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2AB89A35-A009-4C39-8431-95798E419EB8}"/>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34" charset="0"/>
              </a:defRPr>
            </a:lvl1pPr>
          </a:lstStyle>
          <a:p>
            <a:pPr>
              <a:defRPr/>
            </a:pPr>
            <a:endParaRPr lang="en-US" altLang="zh-CN"/>
          </a:p>
        </p:txBody>
      </p:sp>
      <p:sp>
        <p:nvSpPr>
          <p:cNvPr id="87043" name="Rectangle 3">
            <a:extLst>
              <a:ext uri="{FF2B5EF4-FFF2-40B4-BE49-F238E27FC236}">
                <a16:creationId xmlns:a16="http://schemas.microsoft.com/office/drawing/2014/main" id="{D9141DEC-5C7B-482B-852F-35BE4D748F0E}"/>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defRPr>
            </a:lvl1pPr>
          </a:lstStyle>
          <a:p>
            <a:pPr>
              <a:defRPr/>
            </a:pPr>
            <a:endParaRPr lang="en-US" altLang="zh-CN"/>
          </a:p>
        </p:txBody>
      </p:sp>
      <p:sp>
        <p:nvSpPr>
          <p:cNvPr id="87044" name="Rectangle 4">
            <a:extLst>
              <a:ext uri="{FF2B5EF4-FFF2-40B4-BE49-F238E27FC236}">
                <a16:creationId xmlns:a16="http://schemas.microsoft.com/office/drawing/2014/main" id="{E72DC666-A788-45D0-8A76-2A67D559C8E5}"/>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34" charset="0"/>
              </a:defRPr>
            </a:lvl1pPr>
          </a:lstStyle>
          <a:p>
            <a:pPr>
              <a:defRPr/>
            </a:pPr>
            <a:endParaRPr lang="en-US" altLang="zh-CN"/>
          </a:p>
        </p:txBody>
      </p:sp>
      <p:sp>
        <p:nvSpPr>
          <p:cNvPr id="87045" name="Rectangle 5">
            <a:extLst>
              <a:ext uri="{FF2B5EF4-FFF2-40B4-BE49-F238E27FC236}">
                <a16:creationId xmlns:a16="http://schemas.microsoft.com/office/drawing/2014/main" id="{BE13C100-9FD3-41A8-9D8F-63A28E35780B}"/>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2058924-BC36-4795-9722-EB2719ED429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37E988B3-886D-4205-A69A-29B6118222B1}"/>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atin typeface="Arial" charset="0"/>
              </a:defRPr>
            </a:lvl1pPr>
          </a:lstStyle>
          <a:p>
            <a:pPr>
              <a:defRPr/>
            </a:pPr>
            <a:endParaRPr lang="zh-CN" altLang="en-US"/>
          </a:p>
        </p:txBody>
      </p:sp>
      <p:sp>
        <p:nvSpPr>
          <p:cNvPr id="112643" name="Rectangle 3">
            <a:extLst>
              <a:ext uri="{FF2B5EF4-FFF2-40B4-BE49-F238E27FC236}">
                <a16:creationId xmlns:a16="http://schemas.microsoft.com/office/drawing/2014/main" id="{AD9E195C-AB0B-49C9-9D1A-6B1ACB2D391C}"/>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atin typeface="Arial" charset="0"/>
              </a:defRPr>
            </a:lvl1pPr>
          </a:lstStyle>
          <a:p>
            <a:pPr>
              <a:defRPr/>
            </a:pPr>
            <a:fld id="{3618BC8B-D1FB-4FDA-B047-416EDDFC20E3}" type="datetimeFigureOut">
              <a:rPr lang="zh-CN" altLang="en-US"/>
              <a:pPr>
                <a:defRPr/>
              </a:pPr>
              <a:t>2018/12/10</a:t>
            </a:fld>
            <a:endParaRPr lang="en-US" altLang="zh-CN"/>
          </a:p>
        </p:txBody>
      </p:sp>
      <p:sp>
        <p:nvSpPr>
          <p:cNvPr id="4100" name="Rectangle 4">
            <a:extLst>
              <a:ext uri="{FF2B5EF4-FFF2-40B4-BE49-F238E27FC236}">
                <a16:creationId xmlns:a16="http://schemas.microsoft.com/office/drawing/2014/main" id="{E2B8E444-2F70-4982-914B-D83220A72233}"/>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2645" name="Rectangle 5">
            <a:extLst>
              <a:ext uri="{FF2B5EF4-FFF2-40B4-BE49-F238E27FC236}">
                <a16:creationId xmlns:a16="http://schemas.microsoft.com/office/drawing/2014/main" id="{D965A887-E401-483A-9EC8-5A1C69101FB7}"/>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12646" name="Rectangle 6">
            <a:extLst>
              <a:ext uri="{FF2B5EF4-FFF2-40B4-BE49-F238E27FC236}">
                <a16:creationId xmlns:a16="http://schemas.microsoft.com/office/drawing/2014/main" id="{5B2F6F11-3FAD-4C34-B61B-B3D36FC38B67}"/>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atin typeface="Arial" charset="0"/>
              </a:defRPr>
            </a:lvl1pPr>
          </a:lstStyle>
          <a:p>
            <a:pPr>
              <a:defRPr/>
            </a:pPr>
            <a:endParaRPr lang="en-US" altLang="zh-CN"/>
          </a:p>
        </p:txBody>
      </p:sp>
      <p:sp>
        <p:nvSpPr>
          <p:cNvPr id="112647" name="Rectangle 7">
            <a:extLst>
              <a:ext uri="{FF2B5EF4-FFF2-40B4-BE49-F238E27FC236}">
                <a16:creationId xmlns:a16="http://schemas.microsoft.com/office/drawing/2014/main" id="{4ED19027-CE78-47E2-839B-E9F675CB3A89}"/>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68CA1728-DF7A-4500-B802-22A77ECB34EA}"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8CA1728-DF7A-4500-B802-22A77ECB34EA}" type="slidenum">
              <a:rPr lang="zh-CN" altLang="en-US" smtClean="0"/>
              <a:pPr>
                <a:defRPr/>
              </a:pPr>
              <a:t>35</a:t>
            </a:fld>
            <a:endParaRPr lang="en-US" altLang="zh-CN"/>
          </a:p>
        </p:txBody>
      </p:sp>
    </p:spTree>
    <p:extLst>
      <p:ext uri="{BB962C8B-B14F-4D97-AF65-F5344CB8AC3E}">
        <p14:creationId xmlns:p14="http://schemas.microsoft.com/office/powerpoint/2010/main" val="21984401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16335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2654575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8683681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561975"/>
          </a:xfrm>
        </p:spPr>
        <p:txBody>
          <a:bodyPr/>
          <a:lstStyle/>
          <a:p>
            <a:r>
              <a:rPr lang="zh-CN" altLang="en-US"/>
              <a:t>单击此处编辑母版标题样式</a:t>
            </a:r>
          </a:p>
        </p:txBody>
      </p:sp>
      <p:sp>
        <p:nvSpPr>
          <p:cNvPr id="3" name="表格占位符 2"/>
          <p:cNvSpPr>
            <a:spLocks noGrp="1"/>
          </p:cNvSpPr>
          <p:nvPr>
            <p:ph type="tbl" idx="1"/>
          </p:nvPr>
        </p:nvSpPr>
        <p:spPr>
          <a:xfrm>
            <a:off x="609600" y="1484313"/>
            <a:ext cx="10972800" cy="4641850"/>
          </a:xfrm>
        </p:spPr>
        <p:txBody>
          <a:bodyPr/>
          <a:lstStyle/>
          <a:p>
            <a:pPr lvl="0"/>
            <a:endParaRPr lang="zh-CN" altLang="en-US" noProof="0"/>
          </a:p>
        </p:txBody>
      </p:sp>
    </p:spTree>
    <p:extLst>
      <p:ext uri="{BB962C8B-B14F-4D97-AF65-F5344CB8AC3E}">
        <p14:creationId xmlns:p14="http://schemas.microsoft.com/office/powerpoint/2010/main" val="205376793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561975"/>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484313"/>
            <a:ext cx="5384800" cy="46418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484313"/>
            <a:ext cx="5384800" cy="46418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8588351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609600" y="1628800"/>
            <a:ext cx="10972800" cy="4641850"/>
          </a:xfrm>
        </p:spPr>
        <p:txBody>
          <a:bodyPr/>
          <a:lstStyle>
            <a:lvl1pPr>
              <a:lnSpc>
                <a:spcPct val="120000"/>
              </a:lnSpc>
              <a:defRPr sz="3200">
                <a:solidFill>
                  <a:schemeClr val="tx1">
                    <a:lumMod val="85000"/>
                    <a:lumOff val="15000"/>
                  </a:schemeClr>
                </a:solidFill>
                <a:latin typeface="微软雅黑" panose="020B0503020204020204" pitchFamily="34" charset="-122"/>
                <a:ea typeface="微软雅黑" panose="020B0503020204020204" pitchFamily="34" charset="-122"/>
              </a:defRPr>
            </a:lvl1pPr>
            <a:lvl2pPr>
              <a:lnSpc>
                <a:spcPct val="120000"/>
              </a:lnSpc>
              <a:defRPr sz="2800">
                <a:solidFill>
                  <a:schemeClr val="tx1">
                    <a:lumMod val="85000"/>
                    <a:lumOff val="15000"/>
                  </a:schemeClr>
                </a:solidFill>
                <a:latin typeface="微软雅黑" panose="020B0503020204020204" pitchFamily="34" charset="-122"/>
                <a:ea typeface="微软雅黑" panose="020B0503020204020204" pitchFamily="34" charset="-122"/>
              </a:defRPr>
            </a:lvl2pPr>
            <a:lvl3pPr>
              <a:lnSpc>
                <a:spcPct val="120000"/>
              </a:lnSpc>
              <a:defRPr/>
            </a:lvl3pPr>
            <a:lvl4pPr>
              <a:lnSpc>
                <a:spcPct val="120000"/>
              </a:lnSpc>
              <a:defRPr/>
            </a:lvl4pPr>
            <a:lvl5pPr>
              <a:lnSpc>
                <a:spcPct val="120000"/>
              </a:lnSpc>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0593925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79619737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484313"/>
            <a:ext cx="5384800" cy="4641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484313"/>
            <a:ext cx="5384800" cy="4641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2069392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3862177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8382269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85037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95354698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4125346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5">
            <a:extLst>
              <a:ext uri="{FF2B5EF4-FFF2-40B4-BE49-F238E27FC236}">
                <a16:creationId xmlns:a16="http://schemas.microsoft.com/office/drawing/2014/main" id="{DF88645E-1DA4-447C-AE41-5344B7DE14E1}"/>
              </a:ext>
            </a:extLst>
          </p:cNvPr>
          <p:cNvSpPr>
            <a:spLocks noGrp="1" noChangeArrowheads="1"/>
          </p:cNvSpPr>
          <p:nvPr>
            <p:ph type="title"/>
          </p:nvPr>
        </p:nvSpPr>
        <p:spPr bwMode="auto">
          <a:xfrm>
            <a:off x="609600" y="274639"/>
            <a:ext cx="10972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7">
            <a:extLst>
              <a:ext uri="{FF2B5EF4-FFF2-40B4-BE49-F238E27FC236}">
                <a16:creationId xmlns:a16="http://schemas.microsoft.com/office/drawing/2014/main" id="{5CE48BFE-ACFF-4A40-80DB-8AEFD5956F1E}"/>
              </a:ext>
            </a:extLst>
          </p:cNvPr>
          <p:cNvSpPr>
            <a:spLocks noGrp="1" noChangeArrowheads="1"/>
          </p:cNvSpPr>
          <p:nvPr>
            <p:ph type="body" idx="1"/>
          </p:nvPr>
        </p:nvSpPr>
        <p:spPr bwMode="auto">
          <a:xfrm>
            <a:off x="609600" y="1484313"/>
            <a:ext cx="10972800"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202"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Lst>
  <p:transition>
    <p:fade/>
  </p:transition>
  <p:txStyles>
    <p:titleStyle>
      <a:lvl1pPr algn="r" rtl="0" eaLnBrk="0" fontAlgn="base" hangingPunct="0">
        <a:spcBef>
          <a:spcPct val="0"/>
        </a:spcBef>
        <a:spcAft>
          <a:spcPct val="0"/>
        </a:spcAft>
        <a:defRPr sz="3600" b="1">
          <a:solidFill>
            <a:schemeClr val="bg1"/>
          </a:solidFill>
          <a:latin typeface="+mj-lt"/>
          <a:ea typeface="+mj-ea"/>
          <a:cs typeface="+mj-cs"/>
        </a:defRPr>
      </a:lvl1pPr>
      <a:lvl2pPr algn="r" rtl="0" eaLnBrk="0" fontAlgn="base" hangingPunct="0">
        <a:spcBef>
          <a:spcPct val="0"/>
        </a:spcBef>
        <a:spcAft>
          <a:spcPct val="0"/>
        </a:spcAft>
        <a:defRPr sz="3600" b="1">
          <a:solidFill>
            <a:schemeClr val="bg1"/>
          </a:solidFill>
          <a:latin typeface="Arial" pitchFamily="34" charset="0"/>
          <a:ea typeface="黑体" pitchFamily="2" charset="-122"/>
        </a:defRPr>
      </a:lvl2pPr>
      <a:lvl3pPr algn="r" rtl="0" eaLnBrk="0" fontAlgn="base" hangingPunct="0">
        <a:spcBef>
          <a:spcPct val="0"/>
        </a:spcBef>
        <a:spcAft>
          <a:spcPct val="0"/>
        </a:spcAft>
        <a:defRPr sz="3600" b="1">
          <a:solidFill>
            <a:schemeClr val="bg1"/>
          </a:solidFill>
          <a:latin typeface="Arial" pitchFamily="34" charset="0"/>
          <a:ea typeface="黑体" pitchFamily="2" charset="-122"/>
        </a:defRPr>
      </a:lvl3pPr>
      <a:lvl4pPr algn="r" rtl="0" eaLnBrk="0" fontAlgn="base" hangingPunct="0">
        <a:spcBef>
          <a:spcPct val="0"/>
        </a:spcBef>
        <a:spcAft>
          <a:spcPct val="0"/>
        </a:spcAft>
        <a:defRPr sz="3600" b="1">
          <a:solidFill>
            <a:schemeClr val="bg1"/>
          </a:solidFill>
          <a:latin typeface="Arial" pitchFamily="34" charset="0"/>
          <a:ea typeface="黑体" pitchFamily="2" charset="-122"/>
        </a:defRPr>
      </a:lvl4pPr>
      <a:lvl5pPr algn="r" rtl="0" eaLnBrk="0" fontAlgn="base" hangingPunct="0">
        <a:spcBef>
          <a:spcPct val="0"/>
        </a:spcBef>
        <a:spcAft>
          <a:spcPct val="0"/>
        </a:spcAft>
        <a:defRPr sz="3600" b="1">
          <a:solidFill>
            <a:schemeClr val="bg1"/>
          </a:solidFill>
          <a:latin typeface="Arial" pitchFamily="34" charset="0"/>
          <a:ea typeface="黑体" pitchFamily="2" charset="-122"/>
        </a:defRPr>
      </a:lvl5pPr>
      <a:lvl6pPr marL="457200" algn="r" rtl="0" fontAlgn="base">
        <a:spcBef>
          <a:spcPct val="0"/>
        </a:spcBef>
        <a:spcAft>
          <a:spcPct val="0"/>
        </a:spcAft>
        <a:defRPr sz="2800">
          <a:solidFill>
            <a:schemeClr val="bg1"/>
          </a:solidFill>
          <a:latin typeface="Arial" pitchFamily="34" charset="0"/>
          <a:ea typeface="黑体" pitchFamily="2" charset="-122"/>
        </a:defRPr>
      </a:lvl6pPr>
      <a:lvl7pPr marL="914400" algn="r" rtl="0" fontAlgn="base">
        <a:spcBef>
          <a:spcPct val="0"/>
        </a:spcBef>
        <a:spcAft>
          <a:spcPct val="0"/>
        </a:spcAft>
        <a:defRPr sz="2800">
          <a:solidFill>
            <a:schemeClr val="bg1"/>
          </a:solidFill>
          <a:latin typeface="Arial" pitchFamily="34" charset="0"/>
          <a:ea typeface="黑体" pitchFamily="2" charset="-122"/>
        </a:defRPr>
      </a:lvl7pPr>
      <a:lvl8pPr marL="1371600" algn="r" rtl="0" fontAlgn="base">
        <a:spcBef>
          <a:spcPct val="0"/>
        </a:spcBef>
        <a:spcAft>
          <a:spcPct val="0"/>
        </a:spcAft>
        <a:defRPr sz="2800">
          <a:solidFill>
            <a:schemeClr val="bg1"/>
          </a:solidFill>
          <a:latin typeface="Arial" pitchFamily="34" charset="0"/>
          <a:ea typeface="黑体" pitchFamily="2" charset="-122"/>
        </a:defRPr>
      </a:lvl8pPr>
      <a:lvl9pPr marL="1828800" algn="r" rtl="0" fontAlgn="base">
        <a:spcBef>
          <a:spcPct val="0"/>
        </a:spcBef>
        <a:spcAft>
          <a:spcPct val="0"/>
        </a:spcAft>
        <a:defRPr sz="2800">
          <a:solidFill>
            <a:schemeClr val="bg1"/>
          </a:solidFill>
          <a:latin typeface="Arial" pitchFamily="34" charset="0"/>
          <a:ea typeface="黑体" pitchFamily="2" charset="-122"/>
        </a:defRPr>
      </a:lvl9pPr>
    </p:titleStyle>
    <p:body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mn-ea"/>
        </a:defRPr>
      </a:lvl2pPr>
      <a:lvl3pPr marL="1143000" indent="-228600" algn="l" rtl="0" eaLnBrk="0" fontAlgn="base" hangingPunct="0">
        <a:spcBef>
          <a:spcPct val="20000"/>
        </a:spcBef>
        <a:spcAft>
          <a:spcPct val="0"/>
        </a:spcAft>
        <a:buChar char="•"/>
        <a:defRPr sz="16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2.xml"/><Relationship Id="rId6" Type="http://schemas.openxmlformats.org/officeDocument/2006/relationships/image" Target="../media/image18.wmf"/><Relationship Id="rId5" Type="http://schemas.openxmlformats.org/officeDocument/2006/relationships/image" Target="../media/image17.pn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www.baidu.co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wmf"/><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baidu.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tech.sina.com.cn/it/2015-01-14/doc-iavxeafr9972646.s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9">
            <a:extLst>
              <a:ext uri="{FF2B5EF4-FFF2-40B4-BE49-F238E27FC236}">
                <a16:creationId xmlns:a16="http://schemas.microsoft.com/office/drawing/2014/main" id="{12D04DCF-075B-4DA8-8B70-2EC2DDFD71F7}"/>
              </a:ext>
            </a:extLst>
          </p:cNvPr>
          <p:cNvSpPr>
            <a:spLocks noChangeArrowheads="1"/>
          </p:cNvSpPr>
          <p:nvPr/>
        </p:nvSpPr>
        <p:spPr bwMode="black">
          <a:xfrm>
            <a:off x="2782888" y="1773238"/>
            <a:ext cx="7200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6000" dirty="0">
              <a:solidFill>
                <a:schemeClr val="bg1"/>
              </a:solidFill>
              <a:latin typeface="Times New Roman" panose="02020603050405020304" pitchFamily="18" charset="0"/>
            </a:endParaRPr>
          </a:p>
        </p:txBody>
      </p:sp>
      <p:sp>
        <p:nvSpPr>
          <p:cNvPr id="4" name="Rectangle 9">
            <a:extLst>
              <a:ext uri="{FF2B5EF4-FFF2-40B4-BE49-F238E27FC236}">
                <a16:creationId xmlns:a16="http://schemas.microsoft.com/office/drawing/2014/main" id="{8DB3F040-784E-48FF-A347-F40634259A57}"/>
              </a:ext>
            </a:extLst>
          </p:cNvPr>
          <p:cNvSpPr>
            <a:spLocks noChangeArrowheads="1"/>
          </p:cNvSpPr>
          <p:nvPr/>
        </p:nvSpPr>
        <p:spPr bwMode="black">
          <a:xfrm>
            <a:off x="1559496" y="1340768"/>
            <a:ext cx="6480720"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7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计算机导论</a:t>
            </a:r>
          </a:p>
        </p:txBody>
      </p:sp>
      <p:sp>
        <p:nvSpPr>
          <p:cNvPr id="5" name="Rectangle 9">
            <a:extLst>
              <a:ext uri="{FF2B5EF4-FFF2-40B4-BE49-F238E27FC236}">
                <a16:creationId xmlns:a16="http://schemas.microsoft.com/office/drawing/2014/main" id="{2D653FA1-34B4-4175-AAEC-A22B9EED2DD8}"/>
              </a:ext>
            </a:extLst>
          </p:cNvPr>
          <p:cNvSpPr>
            <a:spLocks noChangeArrowheads="1"/>
          </p:cNvSpPr>
          <p:nvPr/>
        </p:nvSpPr>
        <p:spPr bwMode="black">
          <a:xfrm>
            <a:off x="1559496" y="2996952"/>
            <a:ext cx="8352928"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None/>
            </a:pPr>
            <a:r>
              <a:rPr lang="zh-CN" altLang="en-US" sz="4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第六章 计算机网络与物联网</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1FB8D27E-DAA2-4073-BF9D-7344C295C668}"/>
              </a:ext>
            </a:extLst>
          </p:cNvPr>
          <p:cNvSpPr>
            <a:spLocks noGrp="1"/>
          </p:cNvSpPr>
          <p:nvPr>
            <p:ph type="title"/>
          </p:nvPr>
        </p:nvSpPr>
        <p:spPr/>
        <p:txBody>
          <a:bodyPr/>
          <a:lstStyle/>
          <a:p>
            <a:r>
              <a:rPr lang="zh-CN" altLang="en-US"/>
              <a:t>细数五层模型</a:t>
            </a:r>
            <a:r>
              <a:rPr lang="en-US" altLang="zh-CN"/>
              <a:t>——</a:t>
            </a:r>
            <a:r>
              <a:rPr lang="zh-CN" altLang="en-US"/>
              <a:t>物理层</a:t>
            </a:r>
          </a:p>
        </p:txBody>
      </p:sp>
      <p:sp>
        <p:nvSpPr>
          <p:cNvPr id="3" name="内容占位符 2">
            <a:extLst>
              <a:ext uri="{FF2B5EF4-FFF2-40B4-BE49-F238E27FC236}">
                <a16:creationId xmlns:a16="http://schemas.microsoft.com/office/drawing/2014/main" id="{892A21E6-E639-42C1-829B-49DB481F60B8}"/>
              </a:ext>
            </a:extLst>
          </p:cNvPr>
          <p:cNvSpPr>
            <a:spLocks noGrp="1"/>
          </p:cNvSpPr>
          <p:nvPr>
            <p:ph idx="1"/>
          </p:nvPr>
        </p:nvSpPr>
        <p:spPr/>
        <p:txBody>
          <a:bodyPr/>
          <a:lstStyle/>
          <a:p>
            <a:pPr>
              <a:defRPr/>
            </a:pPr>
            <a:r>
              <a:rPr lang="zh-CN" altLang="en-US" dirty="0">
                <a:latin typeface="+mn-ea"/>
              </a:rPr>
              <a:t>物理层解决如何在连接各种计算机的</a:t>
            </a:r>
            <a:r>
              <a:rPr lang="zh-CN" altLang="en-US" dirty="0">
                <a:solidFill>
                  <a:srgbClr val="FF8119"/>
                </a:solidFill>
                <a:latin typeface="+mn-ea"/>
              </a:rPr>
              <a:t>传输媒体</a:t>
            </a:r>
            <a:r>
              <a:rPr lang="zh-CN" altLang="en-US" dirty="0">
                <a:latin typeface="+mn-ea"/>
              </a:rPr>
              <a:t>上传输</a:t>
            </a:r>
            <a:r>
              <a:rPr lang="zh-CN" altLang="en-US" dirty="0">
                <a:solidFill>
                  <a:srgbClr val="FF8119"/>
                </a:solidFill>
                <a:latin typeface="+mn-ea"/>
              </a:rPr>
              <a:t>数据比特流。</a:t>
            </a:r>
            <a:endParaRPr lang="en-US" altLang="zh-CN" dirty="0">
              <a:solidFill>
                <a:srgbClr val="FF8119"/>
              </a:solidFill>
              <a:latin typeface="+mn-ea"/>
            </a:endParaRPr>
          </a:p>
          <a:p>
            <a:pPr lvl="1">
              <a:defRPr/>
            </a:pPr>
            <a:r>
              <a:rPr lang="zh-CN" altLang="en-US" dirty="0"/>
              <a:t>网线</a:t>
            </a:r>
            <a:endParaRPr lang="en-US" altLang="zh-CN" dirty="0"/>
          </a:p>
          <a:p>
            <a:pPr lvl="1">
              <a:defRPr/>
            </a:pPr>
            <a:r>
              <a:rPr lang="zh-CN" altLang="en-US" dirty="0"/>
              <a:t>无线</a:t>
            </a:r>
            <a:endParaRPr lang="en-US" altLang="zh-CN" dirty="0"/>
          </a:p>
          <a:p>
            <a:pPr lvl="1">
              <a:defRPr/>
            </a:pPr>
            <a:r>
              <a:rPr lang="zh-CN" altLang="en-US" dirty="0"/>
              <a:t>电话线</a:t>
            </a:r>
            <a:endParaRPr lang="en-US" altLang="zh-CN" dirty="0"/>
          </a:p>
          <a:p>
            <a:pPr>
              <a:defRPr/>
            </a:pPr>
            <a:r>
              <a:rPr lang="zh-CN" altLang="en-US" dirty="0"/>
              <a:t>信道复用：传输线路同时传输多路信号。</a:t>
            </a:r>
          </a:p>
        </p:txBody>
      </p:sp>
      <p:sp>
        <p:nvSpPr>
          <p:cNvPr id="15364" name="Line 20">
            <a:extLst>
              <a:ext uri="{FF2B5EF4-FFF2-40B4-BE49-F238E27FC236}">
                <a16:creationId xmlns:a16="http://schemas.microsoft.com/office/drawing/2014/main" id="{BE687DE6-9D12-49D1-8369-605E74AE353C}"/>
              </a:ext>
            </a:extLst>
          </p:cNvPr>
          <p:cNvSpPr>
            <a:spLocks noChangeShapeType="1"/>
          </p:cNvSpPr>
          <p:nvPr/>
        </p:nvSpPr>
        <p:spPr bwMode="auto">
          <a:xfrm>
            <a:off x="8395246" y="5803414"/>
            <a:ext cx="3263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65" name="Text Box 31">
            <a:extLst>
              <a:ext uri="{FF2B5EF4-FFF2-40B4-BE49-F238E27FC236}">
                <a16:creationId xmlns:a16="http://schemas.microsoft.com/office/drawing/2014/main" id="{012F971C-651B-447D-B296-939ACA09A5F4}"/>
              </a:ext>
            </a:extLst>
          </p:cNvPr>
          <p:cNvSpPr txBox="1">
            <a:spLocks noChangeArrowheads="1"/>
          </p:cNvSpPr>
          <p:nvPr/>
        </p:nvSpPr>
        <p:spPr bwMode="auto">
          <a:xfrm>
            <a:off x="9339808" y="5343039"/>
            <a:ext cx="13017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200">
                <a:solidFill>
                  <a:schemeClr val="folHlink"/>
                </a:solidFill>
              </a:rPr>
              <a:t>共享信道</a:t>
            </a:r>
          </a:p>
        </p:txBody>
      </p:sp>
      <p:grpSp>
        <p:nvGrpSpPr>
          <p:cNvPr id="15366" name="Group 9">
            <a:extLst>
              <a:ext uri="{FF2B5EF4-FFF2-40B4-BE49-F238E27FC236}">
                <a16:creationId xmlns:a16="http://schemas.microsoft.com/office/drawing/2014/main" id="{AA9E6210-85EB-462B-B87E-8A74D9B4AC92}"/>
              </a:ext>
            </a:extLst>
          </p:cNvPr>
          <p:cNvGrpSpPr>
            <a:grpSpLocks/>
          </p:cNvGrpSpPr>
          <p:nvPr/>
        </p:nvGrpSpPr>
        <p:grpSpPr bwMode="auto">
          <a:xfrm>
            <a:off x="8339683" y="2679437"/>
            <a:ext cx="3408363" cy="1200150"/>
            <a:chOff x="657" y="1230"/>
            <a:chExt cx="1180" cy="590"/>
          </a:xfrm>
        </p:grpSpPr>
        <p:sp>
          <p:nvSpPr>
            <p:cNvPr id="15391" name="Line 10">
              <a:extLst>
                <a:ext uri="{FF2B5EF4-FFF2-40B4-BE49-F238E27FC236}">
                  <a16:creationId xmlns:a16="http://schemas.microsoft.com/office/drawing/2014/main" id="{D126D41E-B28F-4B5C-A4FD-1044BA2FB3C0}"/>
                </a:ext>
              </a:extLst>
            </p:cNvPr>
            <p:cNvSpPr>
              <a:spLocks noChangeShapeType="1"/>
            </p:cNvSpPr>
            <p:nvPr/>
          </p:nvSpPr>
          <p:spPr bwMode="auto">
            <a:xfrm>
              <a:off x="657" y="1230"/>
              <a:ext cx="11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92" name="Line 11">
              <a:extLst>
                <a:ext uri="{FF2B5EF4-FFF2-40B4-BE49-F238E27FC236}">
                  <a16:creationId xmlns:a16="http://schemas.microsoft.com/office/drawing/2014/main" id="{ABB2E1EB-351C-4513-B38C-E33DA4435285}"/>
                </a:ext>
              </a:extLst>
            </p:cNvPr>
            <p:cNvSpPr>
              <a:spLocks noChangeShapeType="1"/>
            </p:cNvSpPr>
            <p:nvPr/>
          </p:nvSpPr>
          <p:spPr bwMode="auto">
            <a:xfrm>
              <a:off x="657" y="1525"/>
              <a:ext cx="11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93" name="Line 12">
              <a:extLst>
                <a:ext uri="{FF2B5EF4-FFF2-40B4-BE49-F238E27FC236}">
                  <a16:creationId xmlns:a16="http://schemas.microsoft.com/office/drawing/2014/main" id="{94834233-10DB-4A47-A5B5-7AF6DAF7236B}"/>
                </a:ext>
              </a:extLst>
            </p:cNvPr>
            <p:cNvSpPr>
              <a:spLocks noChangeShapeType="1"/>
            </p:cNvSpPr>
            <p:nvPr/>
          </p:nvSpPr>
          <p:spPr bwMode="auto">
            <a:xfrm>
              <a:off x="657" y="1820"/>
              <a:ext cx="11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367" name="Text Box 13">
            <a:extLst>
              <a:ext uri="{FF2B5EF4-FFF2-40B4-BE49-F238E27FC236}">
                <a16:creationId xmlns:a16="http://schemas.microsoft.com/office/drawing/2014/main" id="{9AB6986C-4D01-4291-8C63-99DB387159D9}"/>
              </a:ext>
            </a:extLst>
          </p:cNvPr>
          <p:cNvSpPr txBox="1">
            <a:spLocks noChangeArrowheads="1"/>
          </p:cNvSpPr>
          <p:nvPr/>
        </p:nvSpPr>
        <p:spPr bwMode="auto">
          <a:xfrm>
            <a:off x="9593807" y="2242876"/>
            <a:ext cx="7429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200">
                <a:solidFill>
                  <a:schemeClr val="folHlink"/>
                </a:solidFill>
                <a:latin typeface="黑体" panose="02010609060101010101" pitchFamily="49" charset="-122"/>
              </a:rPr>
              <a:t>信道</a:t>
            </a:r>
          </a:p>
        </p:txBody>
      </p:sp>
      <p:sp>
        <p:nvSpPr>
          <p:cNvPr id="15368" name="Oval 14">
            <a:extLst>
              <a:ext uri="{FF2B5EF4-FFF2-40B4-BE49-F238E27FC236}">
                <a16:creationId xmlns:a16="http://schemas.microsoft.com/office/drawing/2014/main" id="{1D2089B7-182B-471F-BFB7-C57586BA9796}"/>
              </a:ext>
            </a:extLst>
          </p:cNvPr>
          <p:cNvSpPr>
            <a:spLocks noChangeArrowheads="1"/>
          </p:cNvSpPr>
          <p:nvPr/>
        </p:nvSpPr>
        <p:spPr bwMode="auto">
          <a:xfrm>
            <a:off x="7892008" y="2449251"/>
            <a:ext cx="447675"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A</a:t>
            </a:r>
            <a:r>
              <a:rPr lang="en-US" altLang="zh-CN" sz="2200" baseline="-25000">
                <a:solidFill>
                  <a:schemeClr val="folHlink"/>
                </a:solidFill>
              </a:rPr>
              <a:t>1</a:t>
            </a:r>
          </a:p>
        </p:txBody>
      </p:sp>
      <p:sp>
        <p:nvSpPr>
          <p:cNvPr id="15369" name="Oval 15">
            <a:extLst>
              <a:ext uri="{FF2B5EF4-FFF2-40B4-BE49-F238E27FC236}">
                <a16:creationId xmlns:a16="http://schemas.microsoft.com/office/drawing/2014/main" id="{8027CCE9-57EB-4D17-82E5-91F11700C93B}"/>
              </a:ext>
            </a:extLst>
          </p:cNvPr>
          <p:cNvSpPr>
            <a:spLocks noChangeArrowheads="1"/>
          </p:cNvSpPr>
          <p:nvPr/>
        </p:nvSpPr>
        <p:spPr bwMode="auto">
          <a:xfrm>
            <a:off x="11659146" y="2449251"/>
            <a:ext cx="446087"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A</a:t>
            </a:r>
            <a:r>
              <a:rPr lang="en-US" altLang="zh-CN" sz="2200" baseline="-25000">
                <a:solidFill>
                  <a:schemeClr val="folHlink"/>
                </a:solidFill>
              </a:rPr>
              <a:t>2</a:t>
            </a:r>
          </a:p>
        </p:txBody>
      </p:sp>
      <p:sp>
        <p:nvSpPr>
          <p:cNvPr id="15370" name="Oval 16">
            <a:extLst>
              <a:ext uri="{FF2B5EF4-FFF2-40B4-BE49-F238E27FC236}">
                <a16:creationId xmlns:a16="http://schemas.microsoft.com/office/drawing/2014/main" id="{390CEA86-FBF6-41C6-BA6F-CBE55210509F}"/>
              </a:ext>
            </a:extLst>
          </p:cNvPr>
          <p:cNvSpPr>
            <a:spLocks noChangeArrowheads="1"/>
          </p:cNvSpPr>
          <p:nvPr/>
        </p:nvSpPr>
        <p:spPr bwMode="auto">
          <a:xfrm>
            <a:off x="7892008" y="3049326"/>
            <a:ext cx="447675"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B</a:t>
            </a:r>
            <a:r>
              <a:rPr lang="en-US" altLang="zh-CN" sz="2200" baseline="-25000">
                <a:solidFill>
                  <a:schemeClr val="folHlink"/>
                </a:solidFill>
              </a:rPr>
              <a:t>1</a:t>
            </a:r>
          </a:p>
        </p:txBody>
      </p:sp>
      <p:sp>
        <p:nvSpPr>
          <p:cNvPr id="15371" name="Oval 17">
            <a:extLst>
              <a:ext uri="{FF2B5EF4-FFF2-40B4-BE49-F238E27FC236}">
                <a16:creationId xmlns:a16="http://schemas.microsoft.com/office/drawing/2014/main" id="{1F71A68D-9074-429A-A7A3-C6A5C05102F9}"/>
              </a:ext>
            </a:extLst>
          </p:cNvPr>
          <p:cNvSpPr>
            <a:spLocks noChangeArrowheads="1"/>
          </p:cNvSpPr>
          <p:nvPr/>
        </p:nvSpPr>
        <p:spPr bwMode="auto">
          <a:xfrm>
            <a:off x="11659146" y="3049326"/>
            <a:ext cx="446087"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B</a:t>
            </a:r>
            <a:r>
              <a:rPr lang="en-US" altLang="zh-CN" sz="2200" baseline="-25000">
                <a:solidFill>
                  <a:schemeClr val="folHlink"/>
                </a:solidFill>
              </a:rPr>
              <a:t>2</a:t>
            </a:r>
          </a:p>
        </p:txBody>
      </p:sp>
      <p:sp>
        <p:nvSpPr>
          <p:cNvPr id="15372" name="Oval 18">
            <a:extLst>
              <a:ext uri="{FF2B5EF4-FFF2-40B4-BE49-F238E27FC236}">
                <a16:creationId xmlns:a16="http://schemas.microsoft.com/office/drawing/2014/main" id="{DD8FAC12-BEED-45FD-AA23-AF8E81D1632E}"/>
              </a:ext>
            </a:extLst>
          </p:cNvPr>
          <p:cNvSpPr>
            <a:spLocks noChangeArrowheads="1"/>
          </p:cNvSpPr>
          <p:nvPr/>
        </p:nvSpPr>
        <p:spPr bwMode="auto">
          <a:xfrm>
            <a:off x="7892008" y="3649401"/>
            <a:ext cx="447675"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C</a:t>
            </a:r>
            <a:r>
              <a:rPr lang="en-US" altLang="zh-CN" sz="2200" baseline="-25000">
                <a:solidFill>
                  <a:schemeClr val="folHlink"/>
                </a:solidFill>
              </a:rPr>
              <a:t>1</a:t>
            </a:r>
          </a:p>
        </p:txBody>
      </p:sp>
      <p:sp>
        <p:nvSpPr>
          <p:cNvPr id="15373" name="Oval 19">
            <a:extLst>
              <a:ext uri="{FF2B5EF4-FFF2-40B4-BE49-F238E27FC236}">
                <a16:creationId xmlns:a16="http://schemas.microsoft.com/office/drawing/2014/main" id="{2A910D62-9FC5-4610-BE94-18771C573BE9}"/>
              </a:ext>
            </a:extLst>
          </p:cNvPr>
          <p:cNvSpPr>
            <a:spLocks noChangeArrowheads="1"/>
          </p:cNvSpPr>
          <p:nvPr/>
        </p:nvSpPr>
        <p:spPr bwMode="auto">
          <a:xfrm>
            <a:off x="11659146" y="3649401"/>
            <a:ext cx="446087"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C</a:t>
            </a:r>
            <a:r>
              <a:rPr lang="en-US" altLang="zh-CN" sz="2200" baseline="-25000">
                <a:solidFill>
                  <a:schemeClr val="folHlink"/>
                </a:solidFill>
              </a:rPr>
              <a:t>2</a:t>
            </a:r>
          </a:p>
        </p:txBody>
      </p:sp>
      <p:sp>
        <p:nvSpPr>
          <p:cNvPr id="15374" name="Text Box 29">
            <a:extLst>
              <a:ext uri="{FF2B5EF4-FFF2-40B4-BE49-F238E27FC236}">
                <a16:creationId xmlns:a16="http://schemas.microsoft.com/office/drawing/2014/main" id="{E736A37E-0EDB-4101-9854-91018F2F5F48}"/>
              </a:ext>
            </a:extLst>
          </p:cNvPr>
          <p:cNvSpPr txBox="1">
            <a:spLocks noChangeArrowheads="1"/>
          </p:cNvSpPr>
          <p:nvPr/>
        </p:nvSpPr>
        <p:spPr bwMode="auto">
          <a:xfrm>
            <a:off x="9593807" y="2885812"/>
            <a:ext cx="7429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200" dirty="0">
                <a:solidFill>
                  <a:schemeClr val="folHlink"/>
                </a:solidFill>
                <a:latin typeface="黑体" panose="02010609060101010101" pitchFamily="49" charset="-122"/>
              </a:rPr>
              <a:t>信道</a:t>
            </a:r>
          </a:p>
        </p:txBody>
      </p:sp>
      <p:sp>
        <p:nvSpPr>
          <p:cNvPr id="15375" name="Text Box 30">
            <a:extLst>
              <a:ext uri="{FF2B5EF4-FFF2-40B4-BE49-F238E27FC236}">
                <a16:creationId xmlns:a16="http://schemas.microsoft.com/office/drawing/2014/main" id="{59C33141-60C2-41E4-BE50-C88D706CB2B3}"/>
              </a:ext>
            </a:extLst>
          </p:cNvPr>
          <p:cNvSpPr txBox="1">
            <a:spLocks noChangeArrowheads="1"/>
          </p:cNvSpPr>
          <p:nvPr/>
        </p:nvSpPr>
        <p:spPr bwMode="auto">
          <a:xfrm>
            <a:off x="9593807" y="3501762"/>
            <a:ext cx="7429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200">
                <a:solidFill>
                  <a:schemeClr val="folHlink"/>
                </a:solidFill>
                <a:latin typeface="黑体" panose="02010609060101010101" pitchFamily="49" charset="-122"/>
              </a:rPr>
              <a:t>信道</a:t>
            </a:r>
          </a:p>
        </p:txBody>
      </p:sp>
      <p:sp>
        <p:nvSpPr>
          <p:cNvPr id="15376" name="Line 4">
            <a:extLst>
              <a:ext uri="{FF2B5EF4-FFF2-40B4-BE49-F238E27FC236}">
                <a16:creationId xmlns:a16="http://schemas.microsoft.com/office/drawing/2014/main" id="{D2B0A482-A3CB-4659-9BF6-BAF82DF2AC47}"/>
              </a:ext>
            </a:extLst>
          </p:cNvPr>
          <p:cNvSpPr>
            <a:spLocks noChangeShapeType="1"/>
          </p:cNvSpPr>
          <p:nvPr/>
        </p:nvSpPr>
        <p:spPr bwMode="auto">
          <a:xfrm>
            <a:off x="9168358" y="5803414"/>
            <a:ext cx="154305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7" name="Line 5">
            <a:extLst>
              <a:ext uri="{FF2B5EF4-FFF2-40B4-BE49-F238E27FC236}">
                <a16:creationId xmlns:a16="http://schemas.microsoft.com/office/drawing/2014/main" id="{71FC2C46-1D7A-494A-83AB-DA766769EA81}"/>
              </a:ext>
            </a:extLst>
          </p:cNvPr>
          <p:cNvSpPr>
            <a:spLocks noChangeShapeType="1"/>
          </p:cNvSpPr>
          <p:nvPr/>
        </p:nvSpPr>
        <p:spPr bwMode="auto">
          <a:xfrm>
            <a:off x="11227347" y="5895490"/>
            <a:ext cx="515937" cy="4619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8" name="Line 6">
            <a:extLst>
              <a:ext uri="{FF2B5EF4-FFF2-40B4-BE49-F238E27FC236}">
                <a16:creationId xmlns:a16="http://schemas.microsoft.com/office/drawing/2014/main" id="{509A9EC1-F066-4EE9-92C0-3A956BE9E097}"/>
              </a:ext>
            </a:extLst>
          </p:cNvPr>
          <p:cNvSpPr>
            <a:spLocks noChangeShapeType="1"/>
          </p:cNvSpPr>
          <p:nvPr/>
        </p:nvSpPr>
        <p:spPr bwMode="auto">
          <a:xfrm flipH="1">
            <a:off x="11227347" y="5249377"/>
            <a:ext cx="515937" cy="368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9" name="Line 7">
            <a:extLst>
              <a:ext uri="{FF2B5EF4-FFF2-40B4-BE49-F238E27FC236}">
                <a16:creationId xmlns:a16="http://schemas.microsoft.com/office/drawing/2014/main" id="{C35B04A6-9F87-42C6-BCBC-31B9EE411711}"/>
              </a:ext>
            </a:extLst>
          </p:cNvPr>
          <p:cNvSpPr>
            <a:spLocks noChangeShapeType="1"/>
          </p:cNvSpPr>
          <p:nvPr/>
        </p:nvSpPr>
        <p:spPr bwMode="auto">
          <a:xfrm flipV="1">
            <a:off x="8307934" y="5895490"/>
            <a:ext cx="430213" cy="4619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0" name="Line 8">
            <a:extLst>
              <a:ext uri="{FF2B5EF4-FFF2-40B4-BE49-F238E27FC236}">
                <a16:creationId xmlns:a16="http://schemas.microsoft.com/office/drawing/2014/main" id="{6DDDC664-E5DA-4A44-AE20-F8D2631D01AB}"/>
              </a:ext>
            </a:extLst>
          </p:cNvPr>
          <p:cNvSpPr>
            <a:spLocks noChangeShapeType="1"/>
          </p:cNvSpPr>
          <p:nvPr/>
        </p:nvSpPr>
        <p:spPr bwMode="auto">
          <a:xfrm>
            <a:off x="8307934" y="5249377"/>
            <a:ext cx="430213" cy="368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1" name="Oval 21">
            <a:extLst>
              <a:ext uri="{FF2B5EF4-FFF2-40B4-BE49-F238E27FC236}">
                <a16:creationId xmlns:a16="http://schemas.microsoft.com/office/drawing/2014/main" id="{74A38026-E5BA-457A-8FBD-6ACB977BD9F3}"/>
              </a:ext>
            </a:extLst>
          </p:cNvPr>
          <p:cNvSpPr>
            <a:spLocks noChangeArrowheads="1"/>
          </p:cNvSpPr>
          <p:nvPr/>
        </p:nvSpPr>
        <p:spPr bwMode="auto">
          <a:xfrm>
            <a:off x="7968208" y="4973153"/>
            <a:ext cx="427038"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A</a:t>
            </a:r>
            <a:r>
              <a:rPr lang="en-US" altLang="zh-CN" sz="2200" baseline="-25000">
                <a:solidFill>
                  <a:schemeClr val="folHlink"/>
                </a:solidFill>
              </a:rPr>
              <a:t>1</a:t>
            </a:r>
          </a:p>
        </p:txBody>
      </p:sp>
      <p:sp>
        <p:nvSpPr>
          <p:cNvPr id="15382" name="Oval 22">
            <a:extLst>
              <a:ext uri="{FF2B5EF4-FFF2-40B4-BE49-F238E27FC236}">
                <a16:creationId xmlns:a16="http://schemas.microsoft.com/office/drawing/2014/main" id="{87D58D14-35BE-4D85-BC14-CADDB9C167DD}"/>
              </a:ext>
            </a:extLst>
          </p:cNvPr>
          <p:cNvSpPr>
            <a:spLocks noChangeArrowheads="1"/>
          </p:cNvSpPr>
          <p:nvPr/>
        </p:nvSpPr>
        <p:spPr bwMode="auto">
          <a:xfrm>
            <a:off x="11571834" y="4973153"/>
            <a:ext cx="428625"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A</a:t>
            </a:r>
            <a:r>
              <a:rPr lang="en-US" altLang="zh-CN" sz="2200" baseline="-25000">
                <a:solidFill>
                  <a:schemeClr val="folHlink"/>
                </a:solidFill>
              </a:rPr>
              <a:t>2</a:t>
            </a:r>
          </a:p>
        </p:txBody>
      </p:sp>
      <p:sp>
        <p:nvSpPr>
          <p:cNvPr id="15383" name="Oval 23">
            <a:extLst>
              <a:ext uri="{FF2B5EF4-FFF2-40B4-BE49-F238E27FC236}">
                <a16:creationId xmlns:a16="http://schemas.microsoft.com/office/drawing/2014/main" id="{AB528775-2747-45D1-A7F8-3B4947ED5CB7}"/>
              </a:ext>
            </a:extLst>
          </p:cNvPr>
          <p:cNvSpPr>
            <a:spLocks noChangeArrowheads="1"/>
          </p:cNvSpPr>
          <p:nvPr/>
        </p:nvSpPr>
        <p:spPr bwMode="auto">
          <a:xfrm>
            <a:off x="7968208" y="5558940"/>
            <a:ext cx="427038"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B</a:t>
            </a:r>
            <a:r>
              <a:rPr lang="en-US" altLang="zh-CN" sz="2200" baseline="-25000">
                <a:solidFill>
                  <a:schemeClr val="folHlink"/>
                </a:solidFill>
              </a:rPr>
              <a:t>1</a:t>
            </a:r>
          </a:p>
        </p:txBody>
      </p:sp>
      <p:sp>
        <p:nvSpPr>
          <p:cNvPr id="15384" name="Oval 24">
            <a:extLst>
              <a:ext uri="{FF2B5EF4-FFF2-40B4-BE49-F238E27FC236}">
                <a16:creationId xmlns:a16="http://schemas.microsoft.com/office/drawing/2014/main" id="{96666FBD-2AC9-437A-AE56-88A03A824305}"/>
              </a:ext>
            </a:extLst>
          </p:cNvPr>
          <p:cNvSpPr>
            <a:spLocks noChangeArrowheads="1"/>
          </p:cNvSpPr>
          <p:nvPr/>
        </p:nvSpPr>
        <p:spPr bwMode="auto">
          <a:xfrm>
            <a:off x="11571834" y="5558940"/>
            <a:ext cx="428625"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B</a:t>
            </a:r>
            <a:r>
              <a:rPr lang="en-US" altLang="zh-CN" sz="2200" baseline="-25000">
                <a:solidFill>
                  <a:schemeClr val="folHlink"/>
                </a:solidFill>
              </a:rPr>
              <a:t>2</a:t>
            </a:r>
          </a:p>
        </p:txBody>
      </p:sp>
      <p:sp>
        <p:nvSpPr>
          <p:cNvPr id="15385" name="Oval 25">
            <a:extLst>
              <a:ext uri="{FF2B5EF4-FFF2-40B4-BE49-F238E27FC236}">
                <a16:creationId xmlns:a16="http://schemas.microsoft.com/office/drawing/2014/main" id="{BB400588-1871-4519-B796-59CC379554FA}"/>
              </a:ext>
            </a:extLst>
          </p:cNvPr>
          <p:cNvSpPr>
            <a:spLocks noChangeArrowheads="1"/>
          </p:cNvSpPr>
          <p:nvPr/>
        </p:nvSpPr>
        <p:spPr bwMode="auto">
          <a:xfrm>
            <a:off x="7968208" y="6173303"/>
            <a:ext cx="427038"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C</a:t>
            </a:r>
            <a:r>
              <a:rPr lang="en-US" altLang="zh-CN" sz="2200" baseline="-25000">
                <a:solidFill>
                  <a:schemeClr val="folHlink"/>
                </a:solidFill>
              </a:rPr>
              <a:t>1</a:t>
            </a:r>
          </a:p>
        </p:txBody>
      </p:sp>
      <p:sp>
        <p:nvSpPr>
          <p:cNvPr id="15386" name="Oval 26">
            <a:extLst>
              <a:ext uri="{FF2B5EF4-FFF2-40B4-BE49-F238E27FC236}">
                <a16:creationId xmlns:a16="http://schemas.microsoft.com/office/drawing/2014/main" id="{FA9B1349-09F7-43E3-AD07-75FBEDE261CD}"/>
              </a:ext>
            </a:extLst>
          </p:cNvPr>
          <p:cNvSpPr>
            <a:spLocks noChangeArrowheads="1"/>
          </p:cNvSpPr>
          <p:nvPr/>
        </p:nvSpPr>
        <p:spPr bwMode="auto">
          <a:xfrm>
            <a:off x="11571834" y="6173303"/>
            <a:ext cx="428625"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C</a:t>
            </a:r>
            <a:r>
              <a:rPr lang="en-US" altLang="zh-CN" sz="2200" baseline="-25000">
                <a:solidFill>
                  <a:schemeClr val="folHlink"/>
                </a:solidFill>
              </a:rPr>
              <a:t>2</a:t>
            </a:r>
          </a:p>
        </p:txBody>
      </p:sp>
      <p:sp>
        <p:nvSpPr>
          <p:cNvPr id="15387" name="Rectangle 27">
            <a:extLst>
              <a:ext uri="{FF2B5EF4-FFF2-40B4-BE49-F238E27FC236}">
                <a16:creationId xmlns:a16="http://schemas.microsoft.com/office/drawing/2014/main" id="{881E70F4-D765-47A6-8769-E7E20C31EBA8}"/>
              </a:ext>
            </a:extLst>
          </p:cNvPr>
          <p:cNvSpPr>
            <a:spLocks noChangeArrowheads="1"/>
          </p:cNvSpPr>
          <p:nvPr/>
        </p:nvSpPr>
        <p:spPr bwMode="auto">
          <a:xfrm>
            <a:off x="8654009" y="5557352"/>
            <a:ext cx="601663" cy="461962"/>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200">
                <a:solidFill>
                  <a:schemeClr val="folHlink"/>
                </a:solidFill>
              </a:rPr>
              <a:t>复用</a:t>
            </a:r>
          </a:p>
        </p:txBody>
      </p:sp>
      <p:sp>
        <p:nvSpPr>
          <p:cNvPr id="15388" name="Rectangle 28">
            <a:extLst>
              <a:ext uri="{FF2B5EF4-FFF2-40B4-BE49-F238E27FC236}">
                <a16:creationId xmlns:a16="http://schemas.microsoft.com/office/drawing/2014/main" id="{F445D469-9299-4658-9BF5-D34EC721A307}"/>
              </a:ext>
            </a:extLst>
          </p:cNvPr>
          <p:cNvSpPr>
            <a:spLocks noChangeArrowheads="1"/>
          </p:cNvSpPr>
          <p:nvPr/>
        </p:nvSpPr>
        <p:spPr bwMode="auto">
          <a:xfrm>
            <a:off x="10711409" y="5557352"/>
            <a:ext cx="601663" cy="461962"/>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200">
                <a:solidFill>
                  <a:schemeClr val="folHlink"/>
                </a:solidFill>
              </a:rPr>
              <a:t>分用</a:t>
            </a:r>
          </a:p>
        </p:txBody>
      </p:sp>
      <p:sp>
        <p:nvSpPr>
          <p:cNvPr id="15389" name="Text Box 32">
            <a:extLst>
              <a:ext uri="{FF2B5EF4-FFF2-40B4-BE49-F238E27FC236}">
                <a16:creationId xmlns:a16="http://schemas.microsoft.com/office/drawing/2014/main" id="{EE69E377-9552-48A3-AD9D-1857EB408ABA}"/>
              </a:ext>
            </a:extLst>
          </p:cNvPr>
          <p:cNvSpPr txBox="1">
            <a:spLocks noChangeArrowheads="1"/>
          </p:cNvSpPr>
          <p:nvPr/>
        </p:nvSpPr>
        <p:spPr bwMode="auto">
          <a:xfrm>
            <a:off x="8501607" y="4032608"/>
            <a:ext cx="292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2400" dirty="0">
                <a:solidFill>
                  <a:schemeClr val="folHlink"/>
                </a:solidFill>
                <a:latin typeface="黑体" panose="02010609060101010101" pitchFamily="49" charset="-122"/>
              </a:rPr>
              <a:t>(a) </a:t>
            </a:r>
            <a:r>
              <a:rPr lang="zh-CN" altLang="en-US" sz="2400" dirty="0">
                <a:solidFill>
                  <a:schemeClr val="folHlink"/>
                </a:solidFill>
                <a:latin typeface="黑体" panose="02010609060101010101" pitchFamily="49" charset="-122"/>
              </a:rPr>
              <a:t>不使用复用技术</a:t>
            </a:r>
          </a:p>
        </p:txBody>
      </p:sp>
      <p:sp>
        <p:nvSpPr>
          <p:cNvPr id="15390" name="Text Box 33">
            <a:extLst>
              <a:ext uri="{FF2B5EF4-FFF2-40B4-BE49-F238E27FC236}">
                <a16:creationId xmlns:a16="http://schemas.microsoft.com/office/drawing/2014/main" id="{CF7C2994-5A94-4193-BF82-3C66A3A33B87}"/>
              </a:ext>
            </a:extLst>
          </p:cNvPr>
          <p:cNvSpPr txBox="1">
            <a:spLocks noChangeArrowheads="1"/>
          </p:cNvSpPr>
          <p:nvPr/>
        </p:nvSpPr>
        <p:spPr bwMode="auto">
          <a:xfrm>
            <a:off x="8704808" y="6377940"/>
            <a:ext cx="2470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2400" dirty="0">
                <a:solidFill>
                  <a:schemeClr val="folHlink"/>
                </a:solidFill>
              </a:rPr>
              <a:t>(b) </a:t>
            </a:r>
            <a:r>
              <a:rPr lang="zh-CN" altLang="en-US" sz="2400" dirty="0">
                <a:solidFill>
                  <a:schemeClr val="folHlink"/>
                </a:solidFill>
              </a:rPr>
              <a:t>使用复用技术</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6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3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37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3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3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3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37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7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38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38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38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38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38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38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3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38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38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animBg="1"/>
      <p:bldP spid="15365" grpId="0"/>
      <p:bldP spid="15367" grpId="0"/>
      <p:bldP spid="15368" grpId="0" animBg="1"/>
      <p:bldP spid="15369" grpId="0" animBg="1"/>
      <p:bldP spid="15370" grpId="0" animBg="1"/>
      <p:bldP spid="15371" grpId="0" animBg="1"/>
      <p:bldP spid="15372" grpId="0" animBg="1"/>
      <p:bldP spid="15373" grpId="0" animBg="1"/>
      <p:bldP spid="15374" grpId="0"/>
      <p:bldP spid="15375" grpId="0"/>
      <p:bldP spid="15376" grpId="0" animBg="1"/>
      <p:bldP spid="15377" grpId="0" animBg="1"/>
      <p:bldP spid="15378" grpId="0" animBg="1"/>
      <p:bldP spid="15379" grpId="0" animBg="1"/>
      <p:bldP spid="15380" grpId="0" animBg="1"/>
      <p:bldP spid="15381" grpId="0" animBg="1"/>
      <p:bldP spid="15382" grpId="0" animBg="1"/>
      <p:bldP spid="15383" grpId="0" animBg="1"/>
      <p:bldP spid="15384" grpId="0" animBg="1"/>
      <p:bldP spid="15385" grpId="0" animBg="1"/>
      <p:bldP spid="15386" grpId="0" animBg="1"/>
      <p:bldP spid="15387" grpId="0" animBg="1"/>
      <p:bldP spid="15388" grpId="0" animBg="1"/>
      <p:bldP spid="15389" grpId="0"/>
      <p:bldP spid="1539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a:extLst>
              <a:ext uri="{FF2B5EF4-FFF2-40B4-BE49-F238E27FC236}">
                <a16:creationId xmlns:a16="http://schemas.microsoft.com/office/drawing/2014/main" id="{4C81E576-3961-443C-992A-C97D52CFD57D}"/>
              </a:ext>
            </a:extLst>
          </p:cNvPr>
          <p:cNvSpPr>
            <a:spLocks noGrp="1"/>
          </p:cNvSpPr>
          <p:nvPr>
            <p:ph type="title"/>
          </p:nvPr>
        </p:nvSpPr>
        <p:spPr/>
        <p:txBody>
          <a:bodyPr/>
          <a:lstStyle/>
          <a:p>
            <a:r>
              <a:rPr lang="zh-CN" altLang="en-US"/>
              <a:t>物理层</a:t>
            </a:r>
            <a:r>
              <a:rPr lang="en-US" altLang="zh-CN"/>
              <a:t>——</a:t>
            </a:r>
            <a:r>
              <a:rPr lang="zh-CN" altLang="en-US"/>
              <a:t>信道复用</a:t>
            </a:r>
          </a:p>
        </p:txBody>
      </p:sp>
      <p:sp>
        <p:nvSpPr>
          <p:cNvPr id="16387" name="内容占位符 2">
            <a:extLst>
              <a:ext uri="{FF2B5EF4-FFF2-40B4-BE49-F238E27FC236}">
                <a16:creationId xmlns:a16="http://schemas.microsoft.com/office/drawing/2014/main" id="{75E5D698-7C79-43BE-8888-94A902BFF321}"/>
              </a:ext>
            </a:extLst>
          </p:cNvPr>
          <p:cNvSpPr>
            <a:spLocks noGrp="1"/>
          </p:cNvSpPr>
          <p:nvPr>
            <p:ph idx="1"/>
          </p:nvPr>
        </p:nvSpPr>
        <p:spPr/>
        <p:txBody>
          <a:bodyPr/>
          <a:lstStyle/>
          <a:p>
            <a:r>
              <a:rPr lang="zh-CN" altLang="en-US" dirty="0"/>
              <a:t>频分复用：用户在分配到一定的频带后，在通信过程中自始至终都占用这个频带。</a:t>
            </a:r>
          </a:p>
          <a:p>
            <a:r>
              <a:rPr lang="zh-CN" altLang="en-US" dirty="0"/>
              <a:t>频分复用的所有用户在同样的时间占用不同的带宽资源。</a:t>
            </a:r>
          </a:p>
          <a:p>
            <a:endParaRPr lang="zh-CN" altLang="en-US" dirty="0"/>
          </a:p>
        </p:txBody>
      </p:sp>
      <p:grpSp>
        <p:nvGrpSpPr>
          <p:cNvPr id="16388" name="Group 42">
            <a:extLst>
              <a:ext uri="{FF2B5EF4-FFF2-40B4-BE49-F238E27FC236}">
                <a16:creationId xmlns:a16="http://schemas.microsoft.com/office/drawing/2014/main" id="{F261CB4A-CB5C-499D-8A5A-EACA38D5F535}"/>
              </a:ext>
            </a:extLst>
          </p:cNvPr>
          <p:cNvGrpSpPr>
            <a:grpSpLocks/>
          </p:cNvGrpSpPr>
          <p:nvPr/>
        </p:nvGrpSpPr>
        <p:grpSpPr bwMode="auto">
          <a:xfrm>
            <a:off x="2366531" y="3867150"/>
            <a:ext cx="7500937" cy="2990850"/>
            <a:chOff x="494" y="2310"/>
            <a:chExt cx="4725" cy="2100"/>
          </a:xfrm>
        </p:grpSpPr>
        <p:sp>
          <p:nvSpPr>
            <p:cNvPr id="16389" name="Line 28">
              <a:extLst>
                <a:ext uri="{FF2B5EF4-FFF2-40B4-BE49-F238E27FC236}">
                  <a16:creationId xmlns:a16="http://schemas.microsoft.com/office/drawing/2014/main" id="{BA1DCC13-51F3-4B6F-B481-5344ED1775E3}"/>
                </a:ext>
              </a:extLst>
            </p:cNvPr>
            <p:cNvSpPr>
              <a:spLocks noChangeShapeType="1"/>
            </p:cNvSpPr>
            <p:nvPr/>
          </p:nvSpPr>
          <p:spPr bwMode="auto">
            <a:xfrm flipV="1">
              <a:off x="930" y="4284"/>
              <a:ext cx="3853" cy="7"/>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0" name="Text Box 29">
              <a:extLst>
                <a:ext uri="{FF2B5EF4-FFF2-40B4-BE49-F238E27FC236}">
                  <a16:creationId xmlns:a16="http://schemas.microsoft.com/office/drawing/2014/main" id="{12586889-BDB9-4C03-A1C3-93A37D11087C}"/>
                </a:ext>
              </a:extLst>
            </p:cNvPr>
            <p:cNvSpPr txBox="1">
              <a:spLocks noChangeArrowheads="1"/>
            </p:cNvSpPr>
            <p:nvPr/>
          </p:nvSpPr>
          <p:spPr bwMode="auto">
            <a:xfrm>
              <a:off x="494" y="2310"/>
              <a:ext cx="436"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90000"/>
                </a:lnSpc>
                <a:spcBef>
                  <a:spcPct val="0"/>
                </a:spcBef>
                <a:buFontTx/>
                <a:buNone/>
              </a:pPr>
              <a:r>
                <a:rPr kumimoji="1" lang="zh-CN" altLang="en-US">
                  <a:solidFill>
                    <a:srgbClr val="333399"/>
                  </a:solidFill>
                  <a:latin typeface="Times New Roman" panose="02020603050405020304" pitchFamily="18" charset="0"/>
                </a:rPr>
                <a:t>频率</a:t>
              </a:r>
            </a:p>
          </p:txBody>
        </p:sp>
        <p:sp>
          <p:nvSpPr>
            <p:cNvPr id="16391" name="Text Box 30">
              <a:extLst>
                <a:ext uri="{FF2B5EF4-FFF2-40B4-BE49-F238E27FC236}">
                  <a16:creationId xmlns:a16="http://schemas.microsoft.com/office/drawing/2014/main" id="{1563C8A9-A433-480F-AE48-19A43970E3D6}"/>
                </a:ext>
              </a:extLst>
            </p:cNvPr>
            <p:cNvSpPr txBox="1">
              <a:spLocks noChangeArrowheads="1"/>
            </p:cNvSpPr>
            <p:nvPr/>
          </p:nvSpPr>
          <p:spPr bwMode="auto">
            <a:xfrm>
              <a:off x="4783" y="4152"/>
              <a:ext cx="436"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90000"/>
                </a:lnSpc>
                <a:spcBef>
                  <a:spcPct val="0"/>
                </a:spcBef>
                <a:buFontTx/>
                <a:buNone/>
              </a:pPr>
              <a:r>
                <a:rPr kumimoji="1" lang="zh-CN" altLang="en-US">
                  <a:solidFill>
                    <a:srgbClr val="333399"/>
                  </a:solidFill>
                  <a:latin typeface="Times New Roman" panose="02020603050405020304" pitchFamily="18" charset="0"/>
                </a:rPr>
                <a:t>时间</a:t>
              </a:r>
            </a:p>
          </p:txBody>
        </p:sp>
        <p:sp>
          <p:nvSpPr>
            <p:cNvPr id="16392" name="Rectangle 31">
              <a:extLst>
                <a:ext uri="{FF2B5EF4-FFF2-40B4-BE49-F238E27FC236}">
                  <a16:creationId xmlns:a16="http://schemas.microsoft.com/office/drawing/2014/main" id="{3A073E3A-0F23-450A-A941-7D04E2B18B73}"/>
                </a:ext>
              </a:extLst>
            </p:cNvPr>
            <p:cNvSpPr>
              <a:spLocks noChangeArrowheads="1"/>
            </p:cNvSpPr>
            <p:nvPr/>
          </p:nvSpPr>
          <p:spPr bwMode="auto">
            <a:xfrm>
              <a:off x="930" y="2567"/>
              <a:ext cx="3492" cy="27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lang="en-US" altLang="zh-CN" sz="1800">
                <a:ea typeface="宋体" panose="02010600030101010101" pitchFamily="2" charset="-122"/>
              </a:endParaRPr>
            </a:p>
          </p:txBody>
        </p:sp>
        <p:sp>
          <p:nvSpPr>
            <p:cNvPr id="16393" name="Rectangle 32">
              <a:extLst>
                <a:ext uri="{FF2B5EF4-FFF2-40B4-BE49-F238E27FC236}">
                  <a16:creationId xmlns:a16="http://schemas.microsoft.com/office/drawing/2014/main" id="{99C4F854-F546-416A-A518-3D4B475EEB05}"/>
                </a:ext>
              </a:extLst>
            </p:cNvPr>
            <p:cNvSpPr>
              <a:spLocks noChangeArrowheads="1"/>
            </p:cNvSpPr>
            <p:nvPr/>
          </p:nvSpPr>
          <p:spPr bwMode="auto">
            <a:xfrm>
              <a:off x="930" y="2839"/>
              <a:ext cx="3492" cy="27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lang="en-US" altLang="zh-CN" sz="1800">
                <a:ea typeface="宋体" panose="02010600030101010101" pitchFamily="2" charset="-122"/>
              </a:endParaRPr>
            </a:p>
          </p:txBody>
        </p:sp>
        <p:sp>
          <p:nvSpPr>
            <p:cNvPr id="16394" name="Rectangle 33">
              <a:extLst>
                <a:ext uri="{FF2B5EF4-FFF2-40B4-BE49-F238E27FC236}">
                  <a16:creationId xmlns:a16="http://schemas.microsoft.com/office/drawing/2014/main" id="{FE394394-EF14-4039-AADF-83FF0A54005A}"/>
                </a:ext>
              </a:extLst>
            </p:cNvPr>
            <p:cNvSpPr>
              <a:spLocks noChangeArrowheads="1"/>
            </p:cNvSpPr>
            <p:nvPr/>
          </p:nvSpPr>
          <p:spPr bwMode="auto">
            <a:xfrm>
              <a:off x="930" y="3111"/>
              <a:ext cx="3492" cy="272"/>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lang="en-US" altLang="zh-CN" sz="1800">
                <a:ea typeface="宋体" panose="02010600030101010101" pitchFamily="2" charset="-122"/>
              </a:endParaRPr>
            </a:p>
          </p:txBody>
        </p:sp>
        <p:sp>
          <p:nvSpPr>
            <p:cNvPr id="16395" name="Rectangle 34">
              <a:extLst>
                <a:ext uri="{FF2B5EF4-FFF2-40B4-BE49-F238E27FC236}">
                  <a16:creationId xmlns:a16="http://schemas.microsoft.com/office/drawing/2014/main" id="{82A19073-1D15-4882-BA37-18318A87B17F}"/>
                </a:ext>
              </a:extLst>
            </p:cNvPr>
            <p:cNvSpPr>
              <a:spLocks noChangeArrowheads="1"/>
            </p:cNvSpPr>
            <p:nvPr/>
          </p:nvSpPr>
          <p:spPr bwMode="auto">
            <a:xfrm>
              <a:off x="930" y="3383"/>
              <a:ext cx="3492" cy="27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lang="en-US" altLang="zh-CN" sz="1800">
                <a:ea typeface="宋体" panose="02010600030101010101" pitchFamily="2" charset="-122"/>
              </a:endParaRPr>
            </a:p>
          </p:txBody>
        </p:sp>
        <p:sp>
          <p:nvSpPr>
            <p:cNvPr id="16396" name="Rectangle 35">
              <a:extLst>
                <a:ext uri="{FF2B5EF4-FFF2-40B4-BE49-F238E27FC236}">
                  <a16:creationId xmlns:a16="http://schemas.microsoft.com/office/drawing/2014/main" id="{5E6E5002-5F36-4999-9669-A41EA32C7425}"/>
                </a:ext>
              </a:extLst>
            </p:cNvPr>
            <p:cNvSpPr>
              <a:spLocks noChangeArrowheads="1"/>
            </p:cNvSpPr>
            <p:nvPr/>
          </p:nvSpPr>
          <p:spPr bwMode="auto">
            <a:xfrm>
              <a:off x="930" y="3655"/>
              <a:ext cx="3492" cy="27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lang="en-US" altLang="zh-CN" sz="1800">
                <a:ea typeface="宋体" panose="02010600030101010101" pitchFamily="2" charset="-122"/>
              </a:endParaRPr>
            </a:p>
          </p:txBody>
        </p:sp>
        <p:sp>
          <p:nvSpPr>
            <p:cNvPr id="16397" name="Text Box 36">
              <a:extLst>
                <a:ext uri="{FF2B5EF4-FFF2-40B4-BE49-F238E27FC236}">
                  <a16:creationId xmlns:a16="http://schemas.microsoft.com/office/drawing/2014/main" id="{EF91FDC8-2A95-4DCA-9996-56146F342C07}"/>
                </a:ext>
              </a:extLst>
            </p:cNvPr>
            <p:cNvSpPr txBox="1">
              <a:spLocks noChangeArrowheads="1"/>
            </p:cNvSpPr>
            <p:nvPr/>
          </p:nvSpPr>
          <p:spPr bwMode="auto">
            <a:xfrm>
              <a:off x="2426" y="3696"/>
              <a:ext cx="569"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90000"/>
                </a:lnSpc>
                <a:spcBef>
                  <a:spcPct val="0"/>
                </a:spcBef>
                <a:buFontTx/>
                <a:buNone/>
              </a:pPr>
              <a:r>
                <a:rPr kumimoji="1" lang="zh-CN" altLang="en-US">
                  <a:solidFill>
                    <a:srgbClr val="333399"/>
                  </a:solidFill>
                </a:rPr>
                <a:t>频率 </a:t>
              </a:r>
              <a:r>
                <a:rPr kumimoji="1" lang="en-US" altLang="zh-CN">
                  <a:solidFill>
                    <a:srgbClr val="333399"/>
                  </a:solidFill>
                </a:rPr>
                <a:t>1</a:t>
              </a:r>
            </a:p>
          </p:txBody>
        </p:sp>
        <p:sp>
          <p:nvSpPr>
            <p:cNvPr id="16398" name="Text Box 37">
              <a:extLst>
                <a:ext uri="{FF2B5EF4-FFF2-40B4-BE49-F238E27FC236}">
                  <a16:creationId xmlns:a16="http://schemas.microsoft.com/office/drawing/2014/main" id="{8B0F7998-4542-40F8-8F6B-BAEE648C49F3}"/>
                </a:ext>
              </a:extLst>
            </p:cNvPr>
            <p:cNvSpPr txBox="1">
              <a:spLocks noChangeArrowheads="1"/>
            </p:cNvSpPr>
            <p:nvPr/>
          </p:nvSpPr>
          <p:spPr bwMode="auto">
            <a:xfrm>
              <a:off x="2426" y="3422"/>
              <a:ext cx="569"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90000"/>
                </a:lnSpc>
                <a:spcBef>
                  <a:spcPct val="0"/>
                </a:spcBef>
                <a:buFontTx/>
                <a:buNone/>
              </a:pPr>
              <a:r>
                <a:rPr kumimoji="1" lang="zh-CN" altLang="en-US">
                  <a:solidFill>
                    <a:srgbClr val="333399"/>
                  </a:solidFill>
                </a:rPr>
                <a:t>频率 </a:t>
              </a:r>
              <a:r>
                <a:rPr kumimoji="1" lang="en-US" altLang="zh-CN">
                  <a:solidFill>
                    <a:srgbClr val="333399"/>
                  </a:solidFill>
                </a:rPr>
                <a:t>2</a:t>
              </a:r>
            </a:p>
          </p:txBody>
        </p:sp>
        <p:sp>
          <p:nvSpPr>
            <p:cNvPr id="16399" name="Text Box 38">
              <a:extLst>
                <a:ext uri="{FF2B5EF4-FFF2-40B4-BE49-F238E27FC236}">
                  <a16:creationId xmlns:a16="http://schemas.microsoft.com/office/drawing/2014/main" id="{D79B225D-1424-4846-9E91-41678B43F5D8}"/>
                </a:ext>
              </a:extLst>
            </p:cNvPr>
            <p:cNvSpPr txBox="1">
              <a:spLocks noChangeArrowheads="1"/>
            </p:cNvSpPr>
            <p:nvPr/>
          </p:nvSpPr>
          <p:spPr bwMode="auto">
            <a:xfrm>
              <a:off x="2426" y="3147"/>
              <a:ext cx="569"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90000"/>
                </a:lnSpc>
                <a:spcBef>
                  <a:spcPct val="0"/>
                </a:spcBef>
                <a:buFontTx/>
                <a:buNone/>
              </a:pPr>
              <a:r>
                <a:rPr kumimoji="1" lang="zh-CN" altLang="en-US">
                  <a:solidFill>
                    <a:srgbClr val="333399"/>
                  </a:solidFill>
                </a:rPr>
                <a:t>频率 </a:t>
              </a:r>
              <a:r>
                <a:rPr kumimoji="1" lang="en-US" altLang="zh-CN">
                  <a:solidFill>
                    <a:srgbClr val="333399"/>
                  </a:solidFill>
                </a:rPr>
                <a:t>3</a:t>
              </a:r>
            </a:p>
          </p:txBody>
        </p:sp>
        <p:sp>
          <p:nvSpPr>
            <p:cNvPr id="16400" name="Text Box 39">
              <a:extLst>
                <a:ext uri="{FF2B5EF4-FFF2-40B4-BE49-F238E27FC236}">
                  <a16:creationId xmlns:a16="http://schemas.microsoft.com/office/drawing/2014/main" id="{C9675B3B-BC45-4D18-909F-53EC4377EE21}"/>
                </a:ext>
              </a:extLst>
            </p:cNvPr>
            <p:cNvSpPr txBox="1">
              <a:spLocks noChangeArrowheads="1"/>
            </p:cNvSpPr>
            <p:nvPr/>
          </p:nvSpPr>
          <p:spPr bwMode="auto">
            <a:xfrm>
              <a:off x="2426" y="2872"/>
              <a:ext cx="569"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90000"/>
                </a:lnSpc>
                <a:spcBef>
                  <a:spcPct val="0"/>
                </a:spcBef>
                <a:buFontTx/>
                <a:buNone/>
              </a:pPr>
              <a:r>
                <a:rPr kumimoji="1" lang="zh-CN" altLang="en-US">
                  <a:solidFill>
                    <a:srgbClr val="333399"/>
                  </a:solidFill>
                </a:rPr>
                <a:t>频率 </a:t>
              </a:r>
              <a:r>
                <a:rPr kumimoji="1" lang="en-US" altLang="zh-CN">
                  <a:solidFill>
                    <a:srgbClr val="333399"/>
                  </a:solidFill>
                </a:rPr>
                <a:t>4</a:t>
              </a:r>
            </a:p>
          </p:txBody>
        </p:sp>
        <p:sp>
          <p:nvSpPr>
            <p:cNvPr id="16401" name="Text Box 40">
              <a:extLst>
                <a:ext uri="{FF2B5EF4-FFF2-40B4-BE49-F238E27FC236}">
                  <a16:creationId xmlns:a16="http://schemas.microsoft.com/office/drawing/2014/main" id="{FB036209-58B4-43EA-9758-D6E4D39216F6}"/>
                </a:ext>
              </a:extLst>
            </p:cNvPr>
            <p:cNvSpPr txBox="1">
              <a:spLocks noChangeArrowheads="1"/>
            </p:cNvSpPr>
            <p:nvPr/>
          </p:nvSpPr>
          <p:spPr bwMode="auto">
            <a:xfrm>
              <a:off x="2426" y="2598"/>
              <a:ext cx="569"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90000"/>
                </a:lnSpc>
                <a:spcBef>
                  <a:spcPct val="0"/>
                </a:spcBef>
                <a:buFontTx/>
                <a:buNone/>
              </a:pPr>
              <a:r>
                <a:rPr kumimoji="1" lang="zh-CN" altLang="en-US">
                  <a:solidFill>
                    <a:srgbClr val="333399"/>
                  </a:solidFill>
                </a:rPr>
                <a:t>频率 </a:t>
              </a:r>
              <a:r>
                <a:rPr kumimoji="1" lang="en-US" altLang="zh-CN">
                  <a:solidFill>
                    <a:srgbClr val="333399"/>
                  </a:solidFill>
                </a:rPr>
                <a:t>5</a:t>
              </a:r>
            </a:p>
          </p:txBody>
        </p:sp>
        <p:sp>
          <p:nvSpPr>
            <p:cNvPr id="16402" name="Line 41">
              <a:extLst>
                <a:ext uri="{FF2B5EF4-FFF2-40B4-BE49-F238E27FC236}">
                  <a16:creationId xmlns:a16="http://schemas.microsoft.com/office/drawing/2014/main" id="{7DA5E61C-222D-4BD1-B0F7-238238ED87B9}"/>
                </a:ext>
              </a:extLst>
            </p:cNvPr>
            <p:cNvSpPr>
              <a:spLocks noChangeShapeType="1"/>
            </p:cNvSpPr>
            <p:nvPr/>
          </p:nvSpPr>
          <p:spPr bwMode="auto">
            <a:xfrm rot="-5400000">
              <a:off x="-5" y="3353"/>
              <a:ext cx="1870"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a:extLst>
              <a:ext uri="{FF2B5EF4-FFF2-40B4-BE49-F238E27FC236}">
                <a16:creationId xmlns:a16="http://schemas.microsoft.com/office/drawing/2014/main" id="{15F6B5F4-5259-43AF-98F9-4C4FD301F3F8}"/>
              </a:ext>
            </a:extLst>
          </p:cNvPr>
          <p:cNvSpPr>
            <a:spLocks noGrp="1"/>
          </p:cNvSpPr>
          <p:nvPr>
            <p:ph type="title"/>
          </p:nvPr>
        </p:nvSpPr>
        <p:spPr/>
        <p:txBody>
          <a:bodyPr/>
          <a:lstStyle/>
          <a:p>
            <a:r>
              <a:rPr lang="zh-CN" altLang="en-US" dirty="0"/>
              <a:t>物理层</a:t>
            </a:r>
            <a:r>
              <a:rPr lang="en-US" altLang="zh-CN" dirty="0"/>
              <a:t>——</a:t>
            </a:r>
            <a:r>
              <a:rPr lang="zh-CN" altLang="en-US" dirty="0"/>
              <a:t>信道复用</a:t>
            </a:r>
          </a:p>
        </p:txBody>
      </p:sp>
      <p:pic>
        <p:nvPicPr>
          <p:cNvPr id="17411" name="Picture 6">
            <a:extLst>
              <a:ext uri="{FF2B5EF4-FFF2-40B4-BE49-F238E27FC236}">
                <a16:creationId xmlns:a16="http://schemas.microsoft.com/office/drawing/2014/main" id="{0D80F58B-A21E-42E9-A6ED-D3F4FF4FA5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9" y="1412875"/>
            <a:ext cx="5718175"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6">
            <a:extLst>
              <a:ext uri="{FF2B5EF4-FFF2-40B4-BE49-F238E27FC236}">
                <a16:creationId xmlns:a16="http://schemas.microsoft.com/office/drawing/2014/main" id="{78403188-480B-4C6C-B866-67AE7B6EF2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576" y="4005264"/>
            <a:ext cx="646747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07B00-4648-4E3E-8549-9540D69E3321}"/>
              </a:ext>
            </a:extLst>
          </p:cNvPr>
          <p:cNvSpPr>
            <a:spLocks noGrp="1"/>
          </p:cNvSpPr>
          <p:nvPr>
            <p:ph type="title"/>
          </p:nvPr>
        </p:nvSpPr>
        <p:spPr/>
        <p:txBody>
          <a:bodyPr/>
          <a:lstStyle/>
          <a:p>
            <a:r>
              <a:rPr lang="zh-CN" altLang="en-US" dirty="0"/>
              <a:t>物理层</a:t>
            </a:r>
            <a:r>
              <a:rPr lang="en-US" altLang="zh-CN" dirty="0"/>
              <a:t>——</a:t>
            </a:r>
            <a:r>
              <a:rPr lang="zh-CN" altLang="en-US" dirty="0"/>
              <a:t>信道复用</a:t>
            </a:r>
          </a:p>
        </p:txBody>
      </p:sp>
      <p:sp>
        <p:nvSpPr>
          <p:cNvPr id="3" name="内容占位符 2">
            <a:extLst>
              <a:ext uri="{FF2B5EF4-FFF2-40B4-BE49-F238E27FC236}">
                <a16:creationId xmlns:a16="http://schemas.microsoft.com/office/drawing/2014/main" id="{EAD612BB-4D28-4C23-8A41-7904C484F197}"/>
              </a:ext>
            </a:extLst>
          </p:cNvPr>
          <p:cNvSpPr>
            <a:spLocks noGrp="1"/>
          </p:cNvSpPr>
          <p:nvPr>
            <p:ph idx="1"/>
          </p:nvPr>
        </p:nvSpPr>
        <p:spPr/>
        <p:txBody>
          <a:bodyPr/>
          <a:lstStyle/>
          <a:p>
            <a:r>
              <a:rPr lang="zh-CN" altLang="en-US" dirty="0"/>
              <a:t>时分复用</a:t>
            </a:r>
            <a:r>
              <a:rPr lang="en-US" altLang="zh-CN" dirty="0"/>
              <a:t>TDM(Time Division Multiplexing) </a:t>
            </a:r>
          </a:p>
          <a:p>
            <a:pPr lvl="1"/>
            <a:r>
              <a:rPr lang="zh-CN" altLang="en-US" dirty="0">
                <a:solidFill>
                  <a:schemeClr val="hlink"/>
                </a:solidFill>
              </a:rPr>
              <a:t>时分复用</a:t>
            </a:r>
            <a:r>
              <a:rPr lang="zh-CN" altLang="en-US" dirty="0"/>
              <a:t>则是将时间划分为一段段等长的</a:t>
            </a:r>
            <a:r>
              <a:rPr lang="zh-CN" altLang="en-US" dirty="0">
                <a:solidFill>
                  <a:schemeClr val="hlink"/>
                </a:solidFill>
              </a:rPr>
              <a:t>时分复用帧</a:t>
            </a:r>
            <a:r>
              <a:rPr lang="zh-CN" altLang="en-US" dirty="0"/>
              <a:t>（</a:t>
            </a:r>
            <a:r>
              <a:rPr lang="en-US" altLang="zh-CN" dirty="0"/>
              <a:t>TDM </a:t>
            </a:r>
            <a:r>
              <a:rPr lang="zh-CN" altLang="en-US" dirty="0"/>
              <a:t>帧）。每一个时分复用的用户在每一个 </a:t>
            </a:r>
            <a:r>
              <a:rPr lang="en-US" altLang="zh-CN" dirty="0"/>
              <a:t>TDM </a:t>
            </a:r>
            <a:r>
              <a:rPr lang="zh-CN" altLang="en-US" dirty="0"/>
              <a:t>帧中占用固定序号的时隙。</a:t>
            </a:r>
            <a:endParaRPr lang="en-US" altLang="zh-CN" dirty="0"/>
          </a:p>
          <a:p>
            <a:pPr lvl="1"/>
            <a:r>
              <a:rPr lang="zh-CN" altLang="en-US" dirty="0"/>
              <a:t>每一个用户所占用的时隙是</a:t>
            </a:r>
            <a:r>
              <a:rPr lang="zh-CN" altLang="en-US" dirty="0">
                <a:solidFill>
                  <a:schemeClr val="hlink"/>
                </a:solidFill>
              </a:rPr>
              <a:t>周期性</a:t>
            </a:r>
            <a:r>
              <a:rPr lang="zh-CN" altLang="en-US" dirty="0"/>
              <a:t>地出现（其周期就是 </a:t>
            </a:r>
            <a:r>
              <a:rPr lang="en-US" altLang="zh-CN" dirty="0"/>
              <a:t>TDM  </a:t>
            </a:r>
            <a:r>
              <a:rPr lang="zh-CN" altLang="en-US" dirty="0"/>
              <a:t>帧的长度</a:t>
            </a:r>
            <a:r>
              <a:rPr lang="zh-CN" altLang="en-US" dirty="0">
                <a:solidFill>
                  <a:srgbClr val="FF0000"/>
                </a:solidFill>
              </a:rPr>
              <a:t>对应的时间</a:t>
            </a:r>
            <a:r>
              <a:rPr lang="zh-CN" altLang="en-US" dirty="0"/>
              <a:t>）。</a:t>
            </a:r>
            <a:endParaRPr lang="en-US" altLang="zh-CN" dirty="0"/>
          </a:p>
          <a:p>
            <a:pPr lvl="1"/>
            <a:r>
              <a:rPr lang="en-US" altLang="zh-CN" dirty="0"/>
              <a:t>TDM </a:t>
            </a:r>
            <a:r>
              <a:rPr lang="zh-CN" altLang="en-US" dirty="0"/>
              <a:t>信号也称为</a:t>
            </a:r>
            <a:r>
              <a:rPr lang="zh-CN" altLang="en-US" dirty="0">
                <a:solidFill>
                  <a:schemeClr val="hlink"/>
                </a:solidFill>
              </a:rPr>
              <a:t>等时</a:t>
            </a:r>
            <a:r>
              <a:rPr lang="zh-CN" altLang="en-US" dirty="0"/>
              <a:t>信号。</a:t>
            </a:r>
            <a:endParaRPr lang="en-US" altLang="zh-CN" dirty="0"/>
          </a:p>
          <a:p>
            <a:endParaRPr lang="zh-CN" altLang="en-US" dirty="0"/>
          </a:p>
        </p:txBody>
      </p:sp>
    </p:spTree>
    <p:extLst>
      <p:ext uri="{BB962C8B-B14F-4D97-AF65-F5344CB8AC3E}">
        <p14:creationId xmlns:p14="http://schemas.microsoft.com/office/powerpoint/2010/main" val="37241588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2635AC-3BF7-4AAE-8267-B06CAE4BCAD7}"/>
              </a:ext>
            </a:extLst>
          </p:cNvPr>
          <p:cNvSpPr>
            <a:spLocks noGrp="1"/>
          </p:cNvSpPr>
          <p:nvPr>
            <p:ph type="title"/>
          </p:nvPr>
        </p:nvSpPr>
        <p:spPr/>
        <p:txBody>
          <a:bodyPr/>
          <a:lstStyle/>
          <a:p>
            <a:r>
              <a:rPr lang="zh-CN" altLang="en-US" dirty="0"/>
              <a:t>物理层</a:t>
            </a:r>
            <a:r>
              <a:rPr lang="en-US" altLang="zh-CN" dirty="0"/>
              <a:t>——</a:t>
            </a:r>
            <a:r>
              <a:rPr lang="zh-CN" altLang="en-US" dirty="0"/>
              <a:t>信道复用</a:t>
            </a:r>
          </a:p>
        </p:txBody>
      </p:sp>
      <p:sp>
        <p:nvSpPr>
          <p:cNvPr id="3" name="内容占位符 2">
            <a:extLst>
              <a:ext uri="{FF2B5EF4-FFF2-40B4-BE49-F238E27FC236}">
                <a16:creationId xmlns:a16="http://schemas.microsoft.com/office/drawing/2014/main" id="{0E8E3931-31AB-42C6-B575-D762A850B950}"/>
              </a:ext>
            </a:extLst>
          </p:cNvPr>
          <p:cNvSpPr>
            <a:spLocks noGrp="1"/>
          </p:cNvSpPr>
          <p:nvPr>
            <p:ph idx="1"/>
          </p:nvPr>
        </p:nvSpPr>
        <p:spPr/>
        <p:txBody>
          <a:bodyPr/>
          <a:lstStyle/>
          <a:p>
            <a:r>
              <a:rPr lang="zh-CN" altLang="en-US" dirty="0"/>
              <a:t>时分复用的所有用户是在不同的时间占用</a:t>
            </a:r>
            <a:r>
              <a:rPr lang="zh-CN" altLang="en-US" dirty="0">
                <a:solidFill>
                  <a:schemeClr val="hlink"/>
                </a:solidFill>
              </a:rPr>
              <a:t>同样的</a:t>
            </a:r>
            <a:r>
              <a:rPr lang="zh-CN" altLang="en-US" dirty="0"/>
              <a:t>频带宽度</a:t>
            </a:r>
          </a:p>
          <a:p>
            <a:endParaRPr lang="zh-CN" altLang="en-US" dirty="0"/>
          </a:p>
        </p:txBody>
      </p:sp>
      <p:sp>
        <p:nvSpPr>
          <p:cNvPr id="4" name="Line 3">
            <a:extLst>
              <a:ext uri="{FF2B5EF4-FFF2-40B4-BE49-F238E27FC236}">
                <a16:creationId xmlns:a16="http://schemas.microsoft.com/office/drawing/2014/main" id="{826F6308-CD25-47DA-9EC5-3004B7E8E331}"/>
              </a:ext>
            </a:extLst>
          </p:cNvPr>
          <p:cNvSpPr>
            <a:spLocks noChangeShapeType="1"/>
          </p:cNvSpPr>
          <p:nvPr/>
        </p:nvSpPr>
        <p:spPr bwMode="auto">
          <a:xfrm flipV="1">
            <a:off x="2678955" y="6154192"/>
            <a:ext cx="6116638" cy="11112"/>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Text Box 4">
            <a:extLst>
              <a:ext uri="{FF2B5EF4-FFF2-40B4-BE49-F238E27FC236}">
                <a16:creationId xmlns:a16="http://schemas.microsoft.com/office/drawing/2014/main" id="{AC3B0B21-A3CB-4AA4-9AF4-906CBAD5B53A}"/>
              </a:ext>
            </a:extLst>
          </p:cNvPr>
          <p:cNvSpPr txBox="1">
            <a:spLocks noChangeArrowheads="1"/>
          </p:cNvSpPr>
          <p:nvPr/>
        </p:nvSpPr>
        <p:spPr bwMode="auto">
          <a:xfrm>
            <a:off x="1986805" y="3020467"/>
            <a:ext cx="692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eaLnBrk="1" hangingPunct="1">
              <a:lnSpc>
                <a:spcPct val="90000"/>
              </a:lnSpc>
              <a:spcBef>
                <a:spcPct val="0"/>
              </a:spcBef>
              <a:buClrTx/>
              <a:buFontTx/>
              <a:buNone/>
            </a:pPr>
            <a:r>
              <a:rPr kumimoji="1" lang="zh-CN" altLang="en-US" sz="2000" b="0">
                <a:solidFill>
                  <a:srgbClr val="333399"/>
                </a:solidFill>
                <a:latin typeface="Times New Roman" panose="02020603050405020304" pitchFamily="18" charset="0"/>
              </a:rPr>
              <a:t>频率</a:t>
            </a:r>
          </a:p>
        </p:txBody>
      </p:sp>
      <p:sp>
        <p:nvSpPr>
          <p:cNvPr id="7" name="Rectangle 6">
            <a:extLst>
              <a:ext uri="{FF2B5EF4-FFF2-40B4-BE49-F238E27FC236}">
                <a16:creationId xmlns:a16="http://schemas.microsoft.com/office/drawing/2014/main" id="{59A5E513-1A70-4533-9972-0A9E00FC741B}"/>
              </a:ext>
            </a:extLst>
          </p:cNvPr>
          <p:cNvSpPr>
            <a:spLocks noChangeArrowheads="1"/>
          </p:cNvSpPr>
          <p:nvPr/>
        </p:nvSpPr>
        <p:spPr bwMode="auto">
          <a:xfrm>
            <a:off x="2966293" y="3644354"/>
            <a:ext cx="287337" cy="18716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B</a:t>
            </a:r>
          </a:p>
        </p:txBody>
      </p:sp>
      <p:sp>
        <p:nvSpPr>
          <p:cNvPr id="8" name="Rectangle 7">
            <a:extLst>
              <a:ext uri="{FF2B5EF4-FFF2-40B4-BE49-F238E27FC236}">
                <a16:creationId xmlns:a16="http://schemas.microsoft.com/office/drawing/2014/main" id="{E02D1181-2968-4D41-93A0-B0AE656A067F}"/>
              </a:ext>
            </a:extLst>
          </p:cNvPr>
          <p:cNvSpPr>
            <a:spLocks noChangeArrowheads="1"/>
          </p:cNvSpPr>
          <p:nvPr/>
        </p:nvSpPr>
        <p:spPr bwMode="auto">
          <a:xfrm>
            <a:off x="3255218" y="3644354"/>
            <a:ext cx="287337" cy="1871663"/>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C</a:t>
            </a:r>
          </a:p>
        </p:txBody>
      </p:sp>
      <p:sp>
        <p:nvSpPr>
          <p:cNvPr id="9" name="Rectangle 8">
            <a:extLst>
              <a:ext uri="{FF2B5EF4-FFF2-40B4-BE49-F238E27FC236}">
                <a16:creationId xmlns:a16="http://schemas.microsoft.com/office/drawing/2014/main" id="{92309F9C-B132-420E-8615-74ED048DF5BE}"/>
              </a:ext>
            </a:extLst>
          </p:cNvPr>
          <p:cNvSpPr>
            <a:spLocks noChangeArrowheads="1"/>
          </p:cNvSpPr>
          <p:nvPr/>
        </p:nvSpPr>
        <p:spPr bwMode="auto">
          <a:xfrm>
            <a:off x="3542555" y="3644354"/>
            <a:ext cx="287338" cy="1871663"/>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D</a:t>
            </a:r>
          </a:p>
        </p:txBody>
      </p:sp>
      <p:sp>
        <p:nvSpPr>
          <p:cNvPr id="10" name="Rectangle 9">
            <a:extLst>
              <a:ext uri="{FF2B5EF4-FFF2-40B4-BE49-F238E27FC236}">
                <a16:creationId xmlns:a16="http://schemas.microsoft.com/office/drawing/2014/main" id="{725BF37A-B764-43CF-93AA-205185B0D11D}"/>
              </a:ext>
            </a:extLst>
          </p:cNvPr>
          <p:cNvSpPr>
            <a:spLocks noChangeArrowheads="1"/>
          </p:cNvSpPr>
          <p:nvPr/>
        </p:nvSpPr>
        <p:spPr bwMode="auto">
          <a:xfrm>
            <a:off x="4118818" y="3644354"/>
            <a:ext cx="287337" cy="18716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B</a:t>
            </a:r>
          </a:p>
        </p:txBody>
      </p:sp>
      <p:sp>
        <p:nvSpPr>
          <p:cNvPr id="11" name="Rectangle 10">
            <a:extLst>
              <a:ext uri="{FF2B5EF4-FFF2-40B4-BE49-F238E27FC236}">
                <a16:creationId xmlns:a16="http://schemas.microsoft.com/office/drawing/2014/main" id="{487BAD57-E298-4400-A156-7F06029181F0}"/>
              </a:ext>
            </a:extLst>
          </p:cNvPr>
          <p:cNvSpPr>
            <a:spLocks noChangeArrowheads="1"/>
          </p:cNvSpPr>
          <p:nvPr/>
        </p:nvSpPr>
        <p:spPr bwMode="auto">
          <a:xfrm>
            <a:off x="4407743" y="3644354"/>
            <a:ext cx="287337" cy="1871663"/>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C</a:t>
            </a:r>
          </a:p>
        </p:txBody>
      </p:sp>
      <p:sp>
        <p:nvSpPr>
          <p:cNvPr id="12" name="Rectangle 11">
            <a:extLst>
              <a:ext uri="{FF2B5EF4-FFF2-40B4-BE49-F238E27FC236}">
                <a16:creationId xmlns:a16="http://schemas.microsoft.com/office/drawing/2014/main" id="{730FC92F-97AF-4376-8473-59BDECFD24FF}"/>
              </a:ext>
            </a:extLst>
          </p:cNvPr>
          <p:cNvSpPr>
            <a:spLocks noChangeArrowheads="1"/>
          </p:cNvSpPr>
          <p:nvPr/>
        </p:nvSpPr>
        <p:spPr bwMode="auto">
          <a:xfrm>
            <a:off x="4695080" y="3644354"/>
            <a:ext cx="287338" cy="1871663"/>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D</a:t>
            </a:r>
          </a:p>
        </p:txBody>
      </p:sp>
      <p:sp>
        <p:nvSpPr>
          <p:cNvPr id="13" name="Rectangle 12">
            <a:extLst>
              <a:ext uri="{FF2B5EF4-FFF2-40B4-BE49-F238E27FC236}">
                <a16:creationId xmlns:a16="http://schemas.microsoft.com/office/drawing/2014/main" id="{CF494A3C-41CB-4892-92A3-DDA19C39B350}"/>
              </a:ext>
            </a:extLst>
          </p:cNvPr>
          <p:cNvSpPr>
            <a:spLocks noChangeArrowheads="1"/>
          </p:cNvSpPr>
          <p:nvPr/>
        </p:nvSpPr>
        <p:spPr bwMode="auto">
          <a:xfrm>
            <a:off x="5271343" y="3644354"/>
            <a:ext cx="287337" cy="18716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B</a:t>
            </a:r>
          </a:p>
        </p:txBody>
      </p:sp>
      <p:sp>
        <p:nvSpPr>
          <p:cNvPr id="14" name="Rectangle 13">
            <a:extLst>
              <a:ext uri="{FF2B5EF4-FFF2-40B4-BE49-F238E27FC236}">
                <a16:creationId xmlns:a16="http://schemas.microsoft.com/office/drawing/2014/main" id="{960200CB-EEE1-48E4-8B1A-FAC5EB536335}"/>
              </a:ext>
            </a:extLst>
          </p:cNvPr>
          <p:cNvSpPr>
            <a:spLocks noChangeArrowheads="1"/>
          </p:cNvSpPr>
          <p:nvPr/>
        </p:nvSpPr>
        <p:spPr bwMode="auto">
          <a:xfrm>
            <a:off x="5560268" y="3644354"/>
            <a:ext cx="287337" cy="1871663"/>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C</a:t>
            </a:r>
          </a:p>
        </p:txBody>
      </p:sp>
      <p:sp>
        <p:nvSpPr>
          <p:cNvPr id="15" name="Rectangle 14">
            <a:extLst>
              <a:ext uri="{FF2B5EF4-FFF2-40B4-BE49-F238E27FC236}">
                <a16:creationId xmlns:a16="http://schemas.microsoft.com/office/drawing/2014/main" id="{00830EBD-227B-4065-9972-EE8EB12C4152}"/>
              </a:ext>
            </a:extLst>
          </p:cNvPr>
          <p:cNvSpPr>
            <a:spLocks noChangeArrowheads="1"/>
          </p:cNvSpPr>
          <p:nvPr/>
        </p:nvSpPr>
        <p:spPr bwMode="auto">
          <a:xfrm>
            <a:off x="5847605" y="3644354"/>
            <a:ext cx="287338" cy="1871663"/>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D</a:t>
            </a:r>
          </a:p>
        </p:txBody>
      </p:sp>
      <p:sp>
        <p:nvSpPr>
          <p:cNvPr id="16" name="Rectangle 15">
            <a:extLst>
              <a:ext uri="{FF2B5EF4-FFF2-40B4-BE49-F238E27FC236}">
                <a16:creationId xmlns:a16="http://schemas.microsoft.com/office/drawing/2014/main" id="{D20822BC-F937-47E1-BBF8-2CE61998F1A6}"/>
              </a:ext>
            </a:extLst>
          </p:cNvPr>
          <p:cNvSpPr>
            <a:spLocks noChangeArrowheads="1"/>
          </p:cNvSpPr>
          <p:nvPr/>
        </p:nvSpPr>
        <p:spPr bwMode="auto">
          <a:xfrm>
            <a:off x="6423868" y="3644354"/>
            <a:ext cx="287337" cy="18716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B</a:t>
            </a:r>
          </a:p>
        </p:txBody>
      </p:sp>
      <p:sp>
        <p:nvSpPr>
          <p:cNvPr id="17" name="Rectangle 16">
            <a:extLst>
              <a:ext uri="{FF2B5EF4-FFF2-40B4-BE49-F238E27FC236}">
                <a16:creationId xmlns:a16="http://schemas.microsoft.com/office/drawing/2014/main" id="{5AA805C4-814E-4EC9-8CE3-0EE0334B87A9}"/>
              </a:ext>
            </a:extLst>
          </p:cNvPr>
          <p:cNvSpPr>
            <a:spLocks noChangeArrowheads="1"/>
          </p:cNvSpPr>
          <p:nvPr/>
        </p:nvSpPr>
        <p:spPr bwMode="auto">
          <a:xfrm>
            <a:off x="6712793" y="3644354"/>
            <a:ext cx="287337" cy="1871663"/>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C</a:t>
            </a:r>
          </a:p>
        </p:txBody>
      </p:sp>
      <p:sp>
        <p:nvSpPr>
          <p:cNvPr id="18" name="Rectangle 17">
            <a:extLst>
              <a:ext uri="{FF2B5EF4-FFF2-40B4-BE49-F238E27FC236}">
                <a16:creationId xmlns:a16="http://schemas.microsoft.com/office/drawing/2014/main" id="{169A35A4-59EE-44FC-8082-25E2EC399CB4}"/>
              </a:ext>
            </a:extLst>
          </p:cNvPr>
          <p:cNvSpPr>
            <a:spLocks noChangeArrowheads="1"/>
          </p:cNvSpPr>
          <p:nvPr/>
        </p:nvSpPr>
        <p:spPr bwMode="auto">
          <a:xfrm>
            <a:off x="7000130" y="3644354"/>
            <a:ext cx="287338" cy="1871663"/>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D</a:t>
            </a:r>
          </a:p>
        </p:txBody>
      </p:sp>
      <p:grpSp>
        <p:nvGrpSpPr>
          <p:cNvPr id="19" name="Group 18">
            <a:extLst>
              <a:ext uri="{FF2B5EF4-FFF2-40B4-BE49-F238E27FC236}">
                <a16:creationId xmlns:a16="http://schemas.microsoft.com/office/drawing/2014/main" id="{EBC844C5-9AC3-403D-8C09-6E0733B2DA67}"/>
              </a:ext>
            </a:extLst>
          </p:cNvPr>
          <p:cNvGrpSpPr>
            <a:grpSpLocks/>
          </p:cNvGrpSpPr>
          <p:nvPr/>
        </p:nvGrpSpPr>
        <p:grpSpPr bwMode="auto">
          <a:xfrm>
            <a:off x="2678955" y="3644354"/>
            <a:ext cx="3744913" cy="1871663"/>
            <a:chOff x="930" y="1661"/>
            <a:chExt cx="2359" cy="1179"/>
          </a:xfrm>
        </p:grpSpPr>
        <p:sp>
          <p:nvSpPr>
            <p:cNvPr id="20" name="Rectangle 19">
              <a:extLst>
                <a:ext uri="{FF2B5EF4-FFF2-40B4-BE49-F238E27FC236}">
                  <a16:creationId xmlns:a16="http://schemas.microsoft.com/office/drawing/2014/main" id="{3487530B-84C6-4286-A3BB-28412CCE8AA3}"/>
                </a:ext>
              </a:extLst>
            </p:cNvPr>
            <p:cNvSpPr>
              <a:spLocks noChangeArrowheads="1"/>
            </p:cNvSpPr>
            <p:nvPr/>
          </p:nvSpPr>
          <p:spPr bwMode="auto">
            <a:xfrm>
              <a:off x="930" y="1661"/>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A</a:t>
              </a:r>
            </a:p>
          </p:txBody>
        </p:sp>
        <p:sp>
          <p:nvSpPr>
            <p:cNvPr id="21" name="Rectangle 20">
              <a:extLst>
                <a:ext uri="{FF2B5EF4-FFF2-40B4-BE49-F238E27FC236}">
                  <a16:creationId xmlns:a16="http://schemas.microsoft.com/office/drawing/2014/main" id="{09BE6449-2913-42AB-B211-7C614A9335AD}"/>
                </a:ext>
              </a:extLst>
            </p:cNvPr>
            <p:cNvSpPr>
              <a:spLocks noChangeArrowheads="1"/>
            </p:cNvSpPr>
            <p:nvPr/>
          </p:nvSpPr>
          <p:spPr bwMode="auto">
            <a:xfrm>
              <a:off x="1656" y="1661"/>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A</a:t>
              </a:r>
            </a:p>
          </p:txBody>
        </p:sp>
        <p:sp>
          <p:nvSpPr>
            <p:cNvPr id="22" name="Rectangle 21">
              <a:extLst>
                <a:ext uri="{FF2B5EF4-FFF2-40B4-BE49-F238E27FC236}">
                  <a16:creationId xmlns:a16="http://schemas.microsoft.com/office/drawing/2014/main" id="{3CE80ABD-03B0-43D1-81A0-2F03217B5C22}"/>
                </a:ext>
              </a:extLst>
            </p:cNvPr>
            <p:cNvSpPr>
              <a:spLocks noChangeArrowheads="1"/>
            </p:cNvSpPr>
            <p:nvPr/>
          </p:nvSpPr>
          <p:spPr bwMode="auto">
            <a:xfrm>
              <a:off x="2382" y="1661"/>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A</a:t>
              </a:r>
            </a:p>
          </p:txBody>
        </p:sp>
        <p:sp>
          <p:nvSpPr>
            <p:cNvPr id="23" name="Rectangle 22">
              <a:extLst>
                <a:ext uri="{FF2B5EF4-FFF2-40B4-BE49-F238E27FC236}">
                  <a16:creationId xmlns:a16="http://schemas.microsoft.com/office/drawing/2014/main" id="{10C49002-A3F7-4933-A260-8FABED5C8088}"/>
                </a:ext>
              </a:extLst>
            </p:cNvPr>
            <p:cNvSpPr>
              <a:spLocks noChangeArrowheads="1"/>
            </p:cNvSpPr>
            <p:nvPr/>
          </p:nvSpPr>
          <p:spPr bwMode="auto">
            <a:xfrm>
              <a:off x="3108" y="1661"/>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A</a:t>
              </a:r>
            </a:p>
          </p:txBody>
        </p:sp>
      </p:grpSp>
      <p:sp>
        <p:nvSpPr>
          <p:cNvPr id="24" name="Text Box 24">
            <a:extLst>
              <a:ext uri="{FF2B5EF4-FFF2-40B4-BE49-F238E27FC236}">
                <a16:creationId xmlns:a16="http://schemas.microsoft.com/office/drawing/2014/main" id="{A74593B2-9C63-480D-8391-BD4763AA0B72}"/>
              </a:ext>
            </a:extLst>
          </p:cNvPr>
          <p:cNvSpPr txBox="1">
            <a:spLocks noChangeArrowheads="1"/>
          </p:cNvSpPr>
          <p:nvPr/>
        </p:nvSpPr>
        <p:spPr bwMode="auto">
          <a:xfrm>
            <a:off x="6495305" y="3141117"/>
            <a:ext cx="29130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lnSpc>
                <a:spcPct val="90000"/>
              </a:lnSpc>
              <a:spcBef>
                <a:spcPct val="0"/>
              </a:spcBef>
              <a:buClrTx/>
              <a:buFontTx/>
              <a:buNone/>
            </a:pPr>
            <a:r>
              <a:rPr kumimoji="1" lang="en-US" altLang="zh-CN" sz="2000" b="0">
                <a:solidFill>
                  <a:srgbClr val="333399"/>
                </a:solidFill>
                <a:latin typeface="Arial" panose="020B0604020202020204" pitchFamily="34" charset="0"/>
              </a:rPr>
              <a:t>A </a:t>
            </a:r>
            <a:r>
              <a:rPr kumimoji="1" lang="zh-CN" altLang="en-US" sz="2000" b="0">
                <a:solidFill>
                  <a:srgbClr val="333399"/>
                </a:solidFill>
                <a:latin typeface="Arial" panose="020B0604020202020204" pitchFamily="34" charset="0"/>
              </a:rPr>
              <a:t>在</a:t>
            </a:r>
            <a:r>
              <a:rPr kumimoji="1" lang="zh-CN" altLang="en-US" sz="1400" b="0">
                <a:solidFill>
                  <a:srgbClr val="333399"/>
                </a:solidFill>
                <a:latin typeface="Arial" panose="020B0604020202020204" pitchFamily="34" charset="0"/>
              </a:rPr>
              <a:t> </a:t>
            </a:r>
            <a:r>
              <a:rPr kumimoji="1" lang="en-US" altLang="zh-CN" sz="2000" b="0">
                <a:solidFill>
                  <a:srgbClr val="333399"/>
                </a:solidFill>
                <a:latin typeface="Arial" panose="020B0604020202020204" pitchFamily="34" charset="0"/>
              </a:rPr>
              <a:t>TDM</a:t>
            </a:r>
            <a:r>
              <a:rPr kumimoji="1" lang="en-US" altLang="zh-CN" sz="1400" b="0">
                <a:solidFill>
                  <a:srgbClr val="333399"/>
                </a:solidFill>
                <a:latin typeface="Arial" panose="020B0604020202020204" pitchFamily="34" charset="0"/>
              </a:rPr>
              <a:t> </a:t>
            </a:r>
            <a:r>
              <a:rPr kumimoji="1" lang="zh-CN" altLang="en-US" sz="2000" b="0">
                <a:solidFill>
                  <a:srgbClr val="333399"/>
                </a:solidFill>
                <a:latin typeface="Arial" panose="020B0604020202020204" pitchFamily="34" charset="0"/>
              </a:rPr>
              <a:t>帧中</a:t>
            </a:r>
          </a:p>
          <a:p>
            <a:pPr algn="ctr" eaLnBrk="1" hangingPunct="1">
              <a:lnSpc>
                <a:spcPct val="90000"/>
              </a:lnSpc>
              <a:spcBef>
                <a:spcPct val="0"/>
              </a:spcBef>
              <a:buClrTx/>
              <a:buFontTx/>
              <a:buNone/>
            </a:pPr>
            <a:r>
              <a:rPr kumimoji="1" lang="zh-CN" altLang="en-US" sz="2000" b="0">
                <a:solidFill>
                  <a:srgbClr val="333399"/>
                </a:solidFill>
                <a:latin typeface="Arial" panose="020B0604020202020204" pitchFamily="34" charset="0"/>
              </a:rPr>
              <a:t>的位置不变</a:t>
            </a:r>
          </a:p>
        </p:txBody>
      </p:sp>
      <p:sp>
        <p:nvSpPr>
          <p:cNvPr id="25" name="Line 25">
            <a:extLst>
              <a:ext uri="{FF2B5EF4-FFF2-40B4-BE49-F238E27FC236}">
                <a16:creationId xmlns:a16="http://schemas.microsoft.com/office/drawing/2014/main" id="{241C6FFC-0288-4BD7-94BF-DE3F8D085913}"/>
              </a:ext>
            </a:extLst>
          </p:cNvPr>
          <p:cNvSpPr>
            <a:spLocks noChangeShapeType="1"/>
          </p:cNvSpPr>
          <p:nvPr/>
        </p:nvSpPr>
        <p:spPr bwMode="auto">
          <a:xfrm>
            <a:off x="2821830" y="3283992"/>
            <a:ext cx="409892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26">
            <a:extLst>
              <a:ext uri="{FF2B5EF4-FFF2-40B4-BE49-F238E27FC236}">
                <a16:creationId xmlns:a16="http://schemas.microsoft.com/office/drawing/2014/main" id="{32F04811-70B2-44F2-848F-91036941EECF}"/>
              </a:ext>
            </a:extLst>
          </p:cNvPr>
          <p:cNvSpPr>
            <a:spLocks noChangeShapeType="1"/>
          </p:cNvSpPr>
          <p:nvPr/>
        </p:nvSpPr>
        <p:spPr bwMode="auto">
          <a:xfrm>
            <a:off x="2821830" y="3283992"/>
            <a:ext cx="0" cy="288925"/>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Line 27">
            <a:extLst>
              <a:ext uri="{FF2B5EF4-FFF2-40B4-BE49-F238E27FC236}">
                <a16:creationId xmlns:a16="http://schemas.microsoft.com/office/drawing/2014/main" id="{DC713684-7D2E-41AA-AE01-25172D2E6C1B}"/>
              </a:ext>
            </a:extLst>
          </p:cNvPr>
          <p:cNvSpPr>
            <a:spLocks noChangeShapeType="1"/>
          </p:cNvSpPr>
          <p:nvPr/>
        </p:nvSpPr>
        <p:spPr bwMode="auto">
          <a:xfrm>
            <a:off x="3968005" y="3283992"/>
            <a:ext cx="0" cy="288925"/>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28">
            <a:extLst>
              <a:ext uri="{FF2B5EF4-FFF2-40B4-BE49-F238E27FC236}">
                <a16:creationId xmlns:a16="http://schemas.microsoft.com/office/drawing/2014/main" id="{A0794DE5-4F40-44A9-ABCD-70E19BE41C34}"/>
              </a:ext>
            </a:extLst>
          </p:cNvPr>
          <p:cNvSpPr>
            <a:spLocks noChangeShapeType="1"/>
          </p:cNvSpPr>
          <p:nvPr/>
        </p:nvSpPr>
        <p:spPr bwMode="auto">
          <a:xfrm>
            <a:off x="5115768" y="3283992"/>
            <a:ext cx="0" cy="288925"/>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29">
            <a:extLst>
              <a:ext uri="{FF2B5EF4-FFF2-40B4-BE49-F238E27FC236}">
                <a16:creationId xmlns:a16="http://schemas.microsoft.com/office/drawing/2014/main" id="{671BEFBF-189C-4178-B923-62638DA5389C}"/>
              </a:ext>
            </a:extLst>
          </p:cNvPr>
          <p:cNvSpPr>
            <a:spLocks noChangeShapeType="1"/>
          </p:cNvSpPr>
          <p:nvPr/>
        </p:nvSpPr>
        <p:spPr bwMode="auto">
          <a:xfrm>
            <a:off x="6261943" y="3283992"/>
            <a:ext cx="0" cy="288925"/>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0" name="Group 30">
            <a:extLst>
              <a:ext uri="{FF2B5EF4-FFF2-40B4-BE49-F238E27FC236}">
                <a16:creationId xmlns:a16="http://schemas.microsoft.com/office/drawing/2014/main" id="{8478E397-9BCE-4C84-9F77-0929F932443A}"/>
              </a:ext>
            </a:extLst>
          </p:cNvPr>
          <p:cNvGrpSpPr>
            <a:grpSpLocks/>
          </p:cNvGrpSpPr>
          <p:nvPr/>
        </p:nvGrpSpPr>
        <p:grpSpPr bwMode="auto">
          <a:xfrm>
            <a:off x="2678955" y="5589042"/>
            <a:ext cx="1150938" cy="509587"/>
            <a:chOff x="930" y="2886"/>
            <a:chExt cx="725" cy="321"/>
          </a:xfrm>
        </p:grpSpPr>
        <p:sp>
          <p:nvSpPr>
            <p:cNvPr id="31" name="Text Box 31">
              <a:extLst>
                <a:ext uri="{FF2B5EF4-FFF2-40B4-BE49-F238E27FC236}">
                  <a16:creationId xmlns:a16="http://schemas.microsoft.com/office/drawing/2014/main" id="{2EBAA45E-D641-4AC4-A4F4-1A6AED441642}"/>
                </a:ext>
              </a:extLst>
            </p:cNvPr>
            <p:cNvSpPr txBox="1">
              <a:spLocks noChangeArrowheads="1"/>
            </p:cNvSpPr>
            <p:nvPr/>
          </p:nvSpPr>
          <p:spPr bwMode="auto">
            <a:xfrm>
              <a:off x="975" y="2976"/>
              <a:ext cx="6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eaLnBrk="1" hangingPunct="1">
                <a:lnSpc>
                  <a:spcPct val="90000"/>
                </a:lnSpc>
                <a:spcBef>
                  <a:spcPct val="0"/>
                </a:spcBef>
                <a:buClrTx/>
                <a:buFontTx/>
                <a:buNone/>
              </a:pPr>
              <a:r>
                <a:rPr kumimoji="1" lang="en-US" altLang="zh-CN" sz="2000" b="0">
                  <a:solidFill>
                    <a:srgbClr val="333399"/>
                  </a:solidFill>
                  <a:latin typeface="Arial" panose="020B0604020202020204" pitchFamily="34" charset="0"/>
                </a:rPr>
                <a:t>TDM </a:t>
              </a:r>
              <a:r>
                <a:rPr kumimoji="1" lang="zh-CN" altLang="en-US" sz="2000" b="0">
                  <a:solidFill>
                    <a:srgbClr val="333399"/>
                  </a:solidFill>
                  <a:latin typeface="Arial" panose="020B0604020202020204" pitchFamily="34" charset="0"/>
                </a:rPr>
                <a:t>帧</a:t>
              </a:r>
            </a:p>
          </p:txBody>
        </p:sp>
        <p:sp>
          <p:nvSpPr>
            <p:cNvPr id="32" name="AutoShape 32">
              <a:extLst>
                <a:ext uri="{FF2B5EF4-FFF2-40B4-BE49-F238E27FC236}">
                  <a16:creationId xmlns:a16="http://schemas.microsoft.com/office/drawing/2014/main" id="{4344719C-3689-4636-AF24-181B075F0FCA}"/>
                </a:ext>
              </a:extLst>
            </p:cNvPr>
            <p:cNvSpPr>
              <a:spLocks/>
            </p:cNvSpPr>
            <p:nvPr/>
          </p:nvSpPr>
          <p:spPr bwMode="auto">
            <a:xfrm rot="16200000" flipV="1">
              <a:off x="124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endParaRPr lang="en-US" altLang="zh-CN" sz="2400" b="0">
                <a:solidFill>
                  <a:schemeClr val="tx1"/>
                </a:solidFill>
                <a:latin typeface="Tahoma" panose="020B0604030504040204" pitchFamily="34" charset="0"/>
                <a:ea typeface="宋体" panose="02010600030101010101" pitchFamily="2" charset="-122"/>
              </a:endParaRPr>
            </a:p>
          </p:txBody>
        </p:sp>
      </p:grpSp>
      <p:grpSp>
        <p:nvGrpSpPr>
          <p:cNvPr id="33" name="Group 33">
            <a:extLst>
              <a:ext uri="{FF2B5EF4-FFF2-40B4-BE49-F238E27FC236}">
                <a16:creationId xmlns:a16="http://schemas.microsoft.com/office/drawing/2014/main" id="{F60FA5FC-8AD9-4F16-889F-6E0EA9237D2F}"/>
              </a:ext>
            </a:extLst>
          </p:cNvPr>
          <p:cNvGrpSpPr>
            <a:grpSpLocks/>
          </p:cNvGrpSpPr>
          <p:nvPr/>
        </p:nvGrpSpPr>
        <p:grpSpPr bwMode="auto">
          <a:xfrm>
            <a:off x="3829893" y="5589042"/>
            <a:ext cx="1150937" cy="509587"/>
            <a:chOff x="1655" y="2886"/>
            <a:chExt cx="725" cy="321"/>
          </a:xfrm>
        </p:grpSpPr>
        <p:sp>
          <p:nvSpPr>
            <p:cNvPr id="34" name="Text Box 34">
              <a:extLst>
                <a:ext uri="{FF2B5EF4-FFF2-40B4-BE49-F238E27FC236}">
                  <a16:creationId xmlns:a16="http://schemas.microsoft.com/office/drawing/2014/main" id="{ECCBF1C4-3B35-4236-9695-B0737AE33198}"/>
                </a:ext>
              </a:extLst>
            </p:cNvPr>
            <p:cNvSpPr txBox="1">
              <a:spLocks noChangeArrowheads="1"/>
            </p:cNvSpPr>
            <p:nvPr/>
          </p:nvSpPr>
          <p:spPr bwMode="auto">
            <a:xfrm>
              <a:off x="1700" y="2976"/>
              <a:ext cx="6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eaLnBrk="1" hangingPunct="1">
                <a:lnSpc>
                  <a:spcPct val="90000"/>
                </a:lnSpc>
                <a:spcBef>
                  <a:spcPct val="0"/>
                </a:spcBef>
                <a:buClrTx/>
                <a:buFontTx/>
                <a:buNone/>
              </a:pPr>
              <a:r>
                <a:rPr kumimoji="1" lang="en-US" altLang="zh-CN" sz="2000" b="0">
                  <a:solidFill>
                    <a:srgbClr val="333399"/>
                  </a:solidFill>
                  <a:latin typeface="Arial" panose="020B0604020202020204" pitchFamily="34" charset="0"/>
                </a:rPr>
                <a:t>TDM </a:t>
              </a:r>
              <a:r>
                <a:rPr kumimoji="1" lang="zh-CN" altLang="en-US" sz="2000" b="0">
                  <a:solidFill>
                    <a:srgbClr val="333399"/>
                  </a:solidFill>
                  <a:latin typeface="Arial" panose="020B0604020202020204" pitchFamily="34" charset="0"/>
                </a:rPr>
                <a:t>帧</a:t>
              </a:r>
            </a:p>
          </p:txBody>
        </p:sp>
        <p:sp>
          <p:nvSpPr>
            <p:cNvPr id="35" name="AutoShape 35">
              <a:extLst>
                <a:ext uri="{FF2B5EF4-FFF2-40B4-BE49-F238E27FC236}">
                  <a16:creationId xmlns:a16="http://schemas.microsoft.com/office/drawing/2014/main" id="{3E1DEC1F-2D07-4260-ABDE-6CAA6CC86E68}"/>
                </a:ext>
              </a:extLst>
            </p:cNvPr>
            <p:cNvSpPr>
              <a:spLocks/>
            </p:cNvSpPr>
            <p:nvPr/>
          </p:nvSpPr>
          <p:spPr bwMode="auto">
            <a:xfrm rot="16200000" flipV="1">
              <a:off x="197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endParaRPr lang="en-US" altLang="zh-CN" sz="2400" b="0">
                <a:solidFill>
                  <a:schemeClr val="tx1"/>
                </a:solidFill>
                <a:latin typeface="Tahoma" panose="020B0604030504040204" pitchFamily="34" charset="0"/>
                <a:ea typeface="宋体" panose="02010600030101010101" pitchFamily="2" charset="-122"/>
              </a:endParaRPr>
            </a:p>
          </p:txBody>
        </p:sp>
      </p:grpSp>
      <p:grpSp>
        <p:nvGrpSpPr>
          <p:cNvPr id="36" name="Group 36">
            <a:extLst>
              <a:ext uri="{FF2B5EF4-FFF2-40B4-BE49-F238E27FC236}">
                <a16:creationId xmlns:a16="http://schemas.microsoft.com/office/drawing/2014/main" id="{F04DC6D9-41B6-4BA0-9046-9E38EF77E3AB}"/>
              </a:ext>
            </a:extLst>
          </p:cNvPr>
          <p:cNvGrpSpPr>
            <a:grpSpLocks/>
          </p:cNvGrpSpPr>
          <p:nvPr/>
        </p:nvGrpSpPr>
        <p:grpSpPr bwMode="auto">
          <a:xfrm>
            <a:off x="4980830" y="5589042"/>
            <a:ext cx="1150938" cy="509587"/>
            <a:chOff x="2380" y="2886"/>
            <a:chExt cx="725" cy="321"/>
          </a:xfrm>
        </p:grpSpPr>
        <p:sp>
          <p:nvSpPr>
            <p:cNvPr id="37" name="Text Box 37">
              <a:extLst>
                <a:ext uri="{FF2B5EF4-FFF2-40B4-BE49-F238E27FC236}">
                  <a16:creationId xmlns:a16="http://schemas.microsoft.com/office/drawing/2014/main" id="{6F9E0C9B-5422-4D95-8C21-A8CE11501675}"/>
                </a:ext>
              </a:extLst>
            </p:cNvPr>
            <p:cNvSpPr txBox="1">
              <a:spLocks noChangeArrowheads="1"/>
            </p:cNvSpPr>
            <p:nvPr/>
          </p:nvSpPr>
          <p:spPr bwMode="auto">
            <a:xfrm>
              <a:off x="2426" y="2976"/>
              <a:ext cx="6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eaLnBrk="1" hangingPunct="1">
                <a:lnSpc>
                  <a:spcPct val="90000"/>
                </a:lnSpc>
                <a:spcBef>
                  <a:spcPct val="0"/>
                </a:spcBef>
                <a:buClrTx/>
                <a:buFontTx/>
                <a:buNone/>
              </a:pPr>
              <a:r>
                <a:rPr kumimoji="1" lang="en-US" altLang="zh-CN" sz="2000" b="0">
                  <a:solidFill>
                    <a:srgbClr val="333399"/>
                  </a:solidFill>
                  <a:latin typeface="Arial" panose="020B0604020202020204" pitchFamily="34" charset="0"/>
                </a:rPr>
                <a:t>TDM </a:t>
              </a:r>
              <a:r>
                <a:rPr kumimoji="1" lang="zh-CN" altLang="en-US" sz="2000" b="0">
                  <a:solidFill>
                    <a:srgbClr val="333399"/>
                  </a:solidFill>
                  <a:latin typeface="Arial" panose="020B0604020202020204" pitchFamily="34" charset="0"/>
                </a:rPr>
                <a:t>帧</a:t>
              </a:r>
            </a:p>
          </p:txBody>
        </p:sp>
        <p:sp>
          <p:nvSpPr>
            <p:cNvPr id="38" name="AutoShape 38">
              <a:extLst>
                <a:ext uri="{FF2B5EF4-FFF2-40B4-BE49-F238E27FC236}">
                  <a16:creationId xmlns:a16="http://schemas.microsoft.com/office/drawing/2014/main" id="{5D82784E-76E0-41EB-A3D4-32B1A3B3FA1D}"/>
                </a:ext>
              </a:extLst>
            </p:cNvPr>
            <p:cNvSpPr>
              <a:spLocks/>
            </p:cNvSpPr>
            <p:nvPr/>
          </p:nvSpPr>
          <p:spPr bwMode="auto">
            <a:xfrm rot="16200000" flipV="1">
              <a:off x="269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endParaRPr lang="en-US" altLang="zh-CN" sz="2400" b="0">
                <a:solidFill>
                  <a:schemeClr val="tx1"/>
                </a:solidFill>
                <a:latin typeface="Tahoma" panose="020B0604030504040204" pitchFamily="34" charset="0"/>
                <a:ea typeface="宋体" panose="02010600030101010101" pitchFamily="2" charset="-122"/>
              </a:endParaRPr>
            </a:p>
          </p:txBody>
        </p:sp>
      </p:grpSp>
      <p:grpSp>
        <p:nvGrpSpPr>
          <p:cNvPr id="39" name="Group 39">
            <a:extLst>
              <a:ext uri="{FF2B5EF4-FFF2-40B4-BE49-F238E27FC236}">
                <a16:creationId xmlns:a16="http://schemas.microsoft.com/office/drawing/2014/main" id="{05D03F09-20AE-46BB-BB67-7F69F688F3F0}"/>
              </a:ext>
            </a:extLst>
          </p:cNvPr>
          <p:cNvGrpSpPr>
            <a:grpSpLocks/>
          </p:cNvGrpSpPr>
          <p:nvPr/>
        </p:nvGrpSpPr>
        <p:grpSpPr bwMode="auto">
          <a:xfrm>
            <a:off x="6131768" y="5589042"/>
            <a:ext cx="1150937" cy="509587"/>
            <a:chOff x="3105" y="2886"/>
            <a:chExt cx="725" cy="321"/>
          </a:xfrm>
        </p:grpSpPr>
        <p:sp>
          <p:nvSpPr>
            <p:cNvPr id="40" name="Text Box 40">
              <a:extLst>
                <a:ext uri="{FF2B5EF4-FFF2-40B4-BE49-F238E27FC236}">
                  <a16:creationId xmlns:a16="http://schemas.microsoft.com/office/drawing/2014/main" id="{95A423A4-5627-474F-A3A1-235B8BC0462B}"/>
                </a:ext>
              </a:extLst>
            </p:cNvPr>
            <p:cNvSpPr txBox="1">
              <a:spLocks noChangeArrowheads="1"/>
            </p:cNvSpPr>
            <p:nvPr/>
          </p:nvSpPr>
          <p:spPr bwMode="auto">
            <a:xfrm>
              <a:off x="3152" y="2976"/>
              <a:ext cx="6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eaLnBrk="1" hangingPunct="1">
                <a:lnSpc>
                  <a:spcPct val="90000"/>
                </a:lnSpc>
                <a:spcBef>
                  <a:spcPct val="0"/>
                </a:spcBef>
                <a:buClrTx/>
                <a:buFontTx/>
                <a:buNone/>
              </a:pPr>
              <a:r>
                <a:rPr kumimoji="1" lang="en-US" altLang="zh-CN" sz="2000" b="0">
                  <a:solidFill>
                    <a:srgbClr val="333399"/>
                  </a:solidFill>
                  <a:latin typeface="Arial" panose="020B0604020202020204" pitchFamily="34" charset="0"/>
                </a:rPr>
                <a:t>TDM </a:t>
              </a:r>
              <a:r>
                <a:rPr kumimoji="1" lang="zh-CN" altLang="en-US" sz="2000" b="0">
                  <a:solidFill>
                    <a:srgbClr val="333399"/>
                  </a:solidFill>
                  <a:latin typeface="Arial" panose="020B0604020202020204" pitchFamily="34" charset="0"/>
                </a:rPr>
                <a:t>帧</a:t>
              </a:r>
            </a:p>
          </p:txBody>
        </p:sp>
        <p:sp>
          <p:nvSpPr>
            <p:cNvPr id="41" name="AutoShape 41">
              <a:extLst>
                <a:ext uri="{FF2B5EF4-FFF2-40B4-BE49-F238E27FC236}">
                  <a16:creationId xmlns:a16="http://schemas.microsoft.com/office/drawing/2014/main" id="{C0B0EF0D-D625-4A5B-B081-2FB65C0826A5}"/>
                </a:ext>
              </a:extLst>
            </p:cNvPr>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endParaRPr lang="en-US" altLang="zh-CN" sz="2400" b="0">
                <a:solidFill>
                  <a:schemeClr val="tx1"/>
                </a:solidFill>
                <a:latin typeface="Tahoma" panose="020B0604030504040204" pitchFamily="34" charset="0"/>
                <a:ea typeface="宋体" panose="02010600030101010101" pitchFamily="2" charset="-122"/>
              </a:endParaRPr>
            </a:p>
          </p:txBody>
        </p:sp>
      </p:grpSp>
      <p:sp>
        <p:nvSpPr>
          <p:cNvPr id="42" name="Rectangle 42">
            <a:extLst>
              <a:ext uri="{FF2B5EF4-FFF2-40B4-BE49-F238E27FC236}">
                <a16:creationId xmlns:a16="http://schemas.microsoft.com/office/drawing/2014/main" id="{56E44E71-8CDB-4EF0-BA57-95C26DA33779}"/>
              </a:ext>
            </a:extLst>
          </p:cNvPr>
          <p:cNvSpPr>
            <a:spLocks noChangeArrowheads="1"/>
          </p:cNvSpPr>
          <p:nvPr/>
        </p:nvSpPr>
        <p:spPr bwMode="auto">
          <a:xfrm>
            <a:off x="7644655" y="4330154"/>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defTabSz="76200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defTabSz="7620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defTabSz="7620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defTabSz="7620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defTabSz="7620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defTabSz="7620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defTabSz="7620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defTabSz="7620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spcBef>
                <a:spcPct val="0"/>
              </a:spcBef>
              <a:buClrTx/>
              <a:buFontTx/>
              <a:buNone/>
            </a:pPr>
            <a:r>
              <a:rPr kumimoji="1" lang="en-US" altLang="zh-CN" sz="2000">
                <a:solidFill>
                  <a:srgbClr val="333399"/>
                </a:solidFill>
                <a:latin typeface="Times New Roman" panose="02020603050405020304" pitchFamily="18" charset="0"/>
                <a:ea typeface="宋体" panose="02010600030101010101" pitchFamily="2" charset="-122"/>
              </a:rPr>
              <a:t>…</a:t>
            </a:r>
          </a:p>
        </p:txBody>
      </p:sp>
      <p:sp>
        <p:nvSpPr>
          <p:cNvPr id="43" name="Line 43">
            <a:extLst>
              <a:ext uri="{FF2B5EF4-FFF2-40B4-BE49-F238E27FC236}">
                <a16:creationId xmlns:a16="http://schemas.microsoft.com/office/drawing/2014/main" id="{0A5C9C9D-0674-4C21-9A40-13C093881598}"/>
              </a:ext>
            </a:extLst>
          </p:cNvPr>
          <p:cNvSpPr>
            <a:spLocks noChangeShapeType="1"/>
          </p:cNvSpPr>
          <p:nvPr/>
        </p:nvSpPr>
        <p:spPr bwMode="auto">
          <a:xfrm rot="16200000">
            <a:off x="1194642" y="4676230"/>
            <a:ext cx="29686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7" name="Group 52">
            <a:extLst>
              <a:ext uri="{FF2B5EF4-FFF2-40B4-BE49-F238E27FC236}">
                <a16:creationId xmlns:a16="http://schemas.microsoft.com/office/drawing/2014/main" id="{9398870F-469E-4838-9F77-76550043A308}"/>
              </a:ext>
            </a:extLst>
          </p:cNvPr>
          <p:cNvGrpSpPr>
            <a:grpSpLocks/>
          </p:cNvGrpSpPr>
          <p:nvPr/>
        </p:nvGrpSpPr>
        <p:grpSpPr bwMode="auto">
          <a:xfrm>
            <a:off x="3829893" y="3499892"/>
            <a:ext cx="4610100" cy="2376487"/>
            <a:chOff x="1655" y="1570"/>
            <a:chExt cx="2904" cy="1497"/>
          </a:xfrm>
        </p:grpSpPr>
        <p:sp>
          <p:nvSpPr>
            <p:cNvPr id="48" name="Line 47">
              <a:extLst>
                <a:ext uri="{FF2B5EF4-FFF2-40B4-BE49-F238E27FC236}">
                  <a16:creationId xmlns:a16="http://schemas.microsoft.com/office/drawing/2014/main" id="{37D83550-318E-4DE6-A666-E83EED811FC4}"/>
                </a:ext>
              </a:extLst>
            </p:cNvPr>
            <p:cNvSpPr>
              <a:spLocks noChangeShapeType="1"/>
            </p:cNvSpPr>
            <p:nvPr/>
          </p:nvSpPr>
          <p:spPr bwMode="auto">
            <a:xfrm>
              <a:off x="1655" y="157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48">
              <a:extLst>
                <a:ext uri="{FF2B5EF4-FFF2-40B4-BE49-F238E27FC236}">
                  <a16:creationId xmlns:a16="http://schemas.microsoft.com/office/drawing/2014/main" id="{7FE424EE-9E61-4BA6-B2E7-1DDA94F7804E}"/>
                </a:ext>
              </a:extLst>
            </p:cNvPr>
            <p:cNvSpPr>
              <a:spLocks noChangeShapeType="1"/>
            </p:cNvSpPr>
            <p:nvPr/>
          </p:nvSpPr>
          <p:spPr bwMode="auto">
            <a:xfrm>
              <a:off x="2381" y="157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49">
              <a:extLst>
                <a:ext uri="{FF2B5EF4-FFF2-40B4-BE49-F238E27FC236}">
                  <a16:creationId xmlns:a16="http://schemas.microsoft.com/office/drawing/2014/main" id="{6FB8664B-5B71-493E-BC8E-4B8CD47D299E}"/>
                </a:ext>
              </a:extLst>
            </p:cNvPr>
            <p:cNvSpPr>
              <a:spLocks noChangeShapeType="1"/>
            </p:cNvSpPr>
            <p:nvPr/>
          </p:nvSpPr>
          <p:spPr bwMode="auto">
            <a:xfrm>
              <a:off x="3107" y="157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50">
              <a:extLst>
                <a:ext uri="{FF2B5EF4-FFF2-40B4-BE49-F238E27FC236}">
                  <a16:creationId xmlns:a16="http://schemas.microsoft.com/office/drawing/2014/main" id="{C5D0AD7A-8DD1-4284-A1B4-9AB352BED8F4}"/>
                </a:ext>
              </a:extLst>
            </p:cNvPr>
            <p:cNvSpPr>
              <a:spLocks noChangeShapeType="1"/>
            </p:cNvSpPr>
            <p:nvPr/>
          </p:nvSpPr>
          <p:spPr bwMode="auto">
            <a:xfrm>
              <a:off x="3833" y="157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51">
              <a:extLst>
                <a:ext uri="{FF2B5EF4-FFF2-40B4-BE49-F238E27FC236}">
                  <a16:creationId xmlns:a16="http://schemas.microsoft.com/office/drawing/2014/main" id="{C07F6CD1-6A72-4819-A324-290F9E2E1BB4}"/>
                </a:ext>
              </a:extLst>
            </p:cNvPr>
            <p:cNvSpPr>
              <a:spLocks noChangeShapeType="1"/>
            </p:cNvSpPr>
            <p:nvPr/>
          </p:nvSpPr>
          <p:spPr bwMode="auto">
            <a:xfrm>
              <a:off x="4559" y="157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5" name="Text Box 5">
            <a:extLst>
              <a:ext uri="{FF2B5EF4-FFF2-40B4-BE49-F238E27FC236}">
                <a16:creationId xmlns:a16="http://schemas.microsoft.com/office/drawing/2014/main" id="{2F2430DB-9327-4082-A9DB-0338D6379CAC}"/>
              </a:ext>
            </a:extLst>
          </p:cNvPr>
          <p:cNvSpPr txBox="1">
            <a:spLocks noChangeArrowheads="1"/>
          </p:cNvSpPr>
          <p:nvPr/>
        </p:nvSpPr>
        <p:spPr bwMode="auto">
          <a:xfrm>
            <a:off x="9036893" y="5994424"/>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eaLnBrk="1" hangingPunct="1">
              <a:lnSpc>
                <a:spcPct val="90000"/>
              </a:lnSpc>
              <a:spcBef>
                <a:spcPct val="0"/>
              </a:spcBef>
              <a:buClrTx/>
              <a:buFontTx/>
              <a:buNone/>
            </a:pPr>
            <a:r>
              <a:rPr kumimoji="1" lang="zh-CN" altLang="en-US" sz="2000" b="0" dirty="0">
                <a:solidFill>
                  <a:srgbClr val="333399"/>
                </a:solidFill>
                <a:latin typeface="Times New Roman" panose="02020603050405020304" pitchFamily="18" charset="0"/>
              </a:rPr>
              <a:t>时间</a:t>
            </a:r>
          </a:p>
        </p:txBody>
      </p:sp>
    </p:spTree>
    <p:extLst>
      <p:ext uri="{BB962C8B-B14F-4D97-AF65-F5344CB8AC3E}">
        <p14:creationId xmlns:p14="http://schemas.microsoft.com/office/powerpoint/2010/main" val="176867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33"/>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36"/>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39"/>
                                        </p:tgtEl>
                                        <p:attrNameLst>
                                          <p:attrName>style.visibility</p:attrName>
                                        </p:attrNameLst>
                                      </p:cBhvr>
                                      <p:to>
                                        <p:strVal val="visible"/>
                                      </p:to>
                                    </p:set>
                                  </p:childTnLst>
                                </p:cTn>
                              </p:par>
                            </p:childTnLst>
                          </p:cTn>
                        </p:par>
                        <p:par>
                          <p:cTn id="16" fill="hold">
                            <p:stCondLst>
                              <p:cond delay="1500"/>
                            </p:stCondLst>
                            <p:childTnLst>
                              <p:par>
                                <p:cTn id="17" presetID="35" presetClass="emph" presetSubtype="0" repeatCount="4000" fill="hold" nodeType="afterEffect">
                                  <p:stCondLst>
                                    <p:cond delay="0"/>
                                  </p:stCondLst>
                                  <p:childTnLst>
                                    <p:anim calcmode="discrete" valueType="str">
                                      <p:cBhvr>
                                        <p:cTn id="18" dur="500" fill="hold"/>
                                        <p:tgtEl>
                                          <p:spTgt spid="1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7BABBEF5-C2FA-4266-A2C6-9523D21AB535}"/>
              </a:ext>
            </a:extLst>
          </p:cNvPr>
          <p:cNvSpPr>
            <a:spLocks noGrp="1"/>
          </p:cNvSpPr>
          <p:nvPr>
            <p:ph type="title"/>
          </p:nvPr>
        </p:nvSpPr>
        <p:spPr/>
        <p:txBody>
          <a:bodyPr/>
          <a:lstStyle/>
          <a:p>
            <a:r>
              <a:rPr lang="zh-CN" altLang="en-US"/>
              <a:t>细数五层模型</a:t>
            </a:r>
            <a:r>
              <a:rPr lang="en-US" altLang="zh-CN"/>
              <a:t>——</a:t>
            </a:r>
            <a:r>
              <a:rPr lang="zh-CN" altLang="en-US"/>
              <a:t>数据链路层</a:t>
            </a:r>
          </a:p>
        </p:txBody>
      </p:sp>
      <p:sp>
        <p:nvSpPr>
          <p:cNvPr id="18435" name="内容占位符 2">
            <a:extLst>
              <a:ext uri="{FF2B5EF4-FFF2-40B4-BE49-F238E27FC236}">
                <a16:creationId xmlns:a16="http://schemas.microsoft.com/office/drawing/2014/main" id="{5AEA70C4-738F-4E39-972E-579EA0F6A0CE}"/>
              </a:ext>
            </a:extLst>
          </p:cNvPr>
          <p:cNvSpPr>
            <a:spLocks noGrp="1"/>
          </p:cNvSpPr>
          <p:nvPr>
            <p:ph idx="1"/>
          </p:nvPr>
        </p:nvSpPr>
        <p:spPr>
          <a:xfrm>
            <a:off x="1193311" y="5204340"/>
            <a:ext cx="9805378" cy="1689100"/>
          </a:xfrm>
        </p:spPr>
        <p:txBody>
          <a:bodyPr/>
          <a:lstStyle/>
          <a:p>
            <a:pPr marL="0" indent="0">
              <a:buNone/>
            </a:pPr>
            <a:r>
              <a:rPr lang="zh-CN" altLang="en-US" sz="2800" dirty="0"/>
              <a:t>三个基本问题：封装成帧，透明传输，差错检测（比特差错）</a:t>
            </a:r>
            <a:endParaRPr lang="en-US" altLang="zh-CN" sz="2800" dirty="0"/>
          </a:p>
        </p:txBody>
      </p:sp>
      <p:sp>
        <p:nvSpPr>
          <p:cNvPr id="18436" name="Rectangle 4">
            <a:extLst>
              <a:ext uri="{FF2B5EF4-FFF2-40B4-BE49-F238E27FC236}">
                <a16:creationId xmlns:a16="http://schemas.microsoft.com/office/drawing/2014/main" id="{99F06691-F2F9-42A0-971E-51147982922E}"/>
              </a:ext>
            </a:extLst>
          </p:cNvPr>
          <p:cNvSpPr>
            <a:spLocks noChangeArrowheads="1"/>
          </p:cNvSpPr>
          <p:nvPr/>
        </p:nvSpPr>
        <p:spPr bwMode="auto">
          <a:xfrm>
            <a:off x="8328248" y="2132856"/>
            <a:ext cx="2011363" cy="1828800"/>
          </a:xfrm>
          <a:prstGeom prst="rect">
            <a:avLst/>
          </a:prstGeom>
          <a:solidFill>
            <a:srgbClr val="CCFFFF"/>
          </a:solidFill>
          <a:ln w="12700">
            <a:solidFill>
              <a:schemeClr val="tx1"/>
            </a:solidFill>
            <a:miter lim="800000"/>
            <a:headEnd/>
            <a:tailEnd/>
          </a:ln>
          <a:effectLst>
            <a:outerShdw dist="53882"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37" name="Rectangle 5">
            <a:extLst>
              <a:ext uri="{FF2B5EF4-FFF2-40B4-BE49-F238E27FC236}">
                <a16:creationId xmlns:a16="http://schemas.microsoft.com/office/drawing/2014/main" id="{1469188A-CFC8-455B-9F9B-46A06651DA52}"/>
              </a:ext>
            </a:extLst>
          </p:cNvPr>
          <p:cNvSpPr>
            <a:spLocks noChangeArrowheads="1"/>
          </p:cNvSpPr>
          <p:nvPr/>
        </p:nvSpPr>
        <p:spPr bwMode="auto">
          <a:xfrm>
            <a:off x="8347297" y="2742456"/>
            <a:ext cx="1981200" cy="609600"/>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38" name="Line 6">
            <a:extLst>
              <a:ext uri="{FF2B5EF4-FFF2-40B4-BE49-F238E27FC236}">
                <a16:creationId xmlns:a16="http://schemas.microsoft.com/office/drawing/2014/main" id="{CC64CF89-B465-4B38-B317-6A63FCABA121}"/>
              </a:ext>
            </a:extLst>
          </p:cNvPr>
          <p:cNvSpPr>
            <a:spLocks noChangeShapeType="1"/>
          </p:cNvSpPr>
          <p:nvPr/>
        </p:nvSpPr>
        <p:spPr bwMode="auto">
          <a:xfrm>
            <a:off x="8328247" y="2740870"/>
            <a:ext cx="2008188"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39" name="Rectangle 7">
            <a:extLst>
              <a:ext uri="{FF2B5EF4-FFF2-40B4-BE49-F238E27FC236}">
                <a16:creationId xmlns:a16="http://schemas.microsoft.com/office/drawing/2014/main" id="{4DBDC2E8-C673-4C6B-84FF-FD3636113221}"/>
              </a:ext>
            </a:extLst>
          </p:cNvPr>
          <p:cNvSpPr>
            <a:spLocks noChangeArrowheads="1"/>
          </p:cNvSpPr>
          <p:nvPr/>
        </p:nvSpPr>
        <p:spPr bwMode="auto">
          <a:xfrm>
            <a:off x="8634635" y="2894856"/>
            <a:ext cx="1390650"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endParaRPr kumimoji="1" lang="zh-CN" altLang="en-US" sz="1800">
              <a:solidFill>
                <a:schemeClr val="folHlink"/>
              </a:solidFill>
            </a:endParaRPr>
          </a:p>
        </p:txBody>
      </p:sp>
      <p:sp>
        <p:nvSpPr>
          <p:cNvPr id="18440" name="Line 8">
            <a:extLst>
              <a:ext uri="{FF2B5EF4-FFF2-40B4-BE49-F238E27FC236}">
                <a16:creationId xmlns:a16="http://schemas.microsoft.com/office/drawing/2014/main" id="{FD749A93-D5E8-42ED-9871-ECF8B9BEEAA7}"/>
              </a:ext>
            </a:extLst>
          </p:cNvPr>
          <p:cNvSpPr>
            <a:spLocks noChangeShapeType="1"/>
          </p:cNvSpPr>
          <p:nvPr/>
        </p:nvSpPr>
        <p:spPr bwMode="auto">
          <a:xfrm>
            <a:off x="8328247" y="3350470"/>
            <a:ext cx="2008188"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1" name="Rectangle 9">
            <a:extLst>
              <a:ext uri="{FF2B5EF4-FFF2-40B4-BE49-F238E27FC236}">
                <a16:creationId xmlns:a16="http://schemas.microsoft.com/office/drawing/2014/main" id="{5C8CC18F-9655-42BA-A389-81886CFCBEEC}"/>
              </a:ext>
            </a:extLst>
          </p:cNvPr>
          <p:cNvSpPr>
            <a:spLocks noChangeArrowheads="1"/>
          </p:cNvSpPr>
          <p:nvPr/>
        </p:nvSpPr>
        <p:spPr bwMode="auto">
          <a:xfrm>
            <a:off x="8839422" y="2285256"/>
            <a:ext cx="990600" cy="304800"/>
          </a:xfrm>
          <a:prstGeom prst="rect">
            <a:avLst/>
          </a:prstGeom>
          <a:solidFill>
            <a:srgbClr val="DDDDDD"/>
          </a:solidFill>
          <a:ln w="12700">
            <a:solidFill>
              <a:schemeClr val="tx1"/>
            </a:solidFill>
            <a:miter lim="800000"/>
            <a:headEnd/>
            <a:tailEnd/>
          </a:ln>
          <a:effectLst>
            <a:outerShdw dist="35921" dir="2700000" algn="ctr" rotWithShape="0">
              <a:schemeClr val="bg2"/>
            </a:outerShdw>
          </a:effectLst>
        </p:spPr>
        <p:txBody>
          <a:bodyPr wrap="none" anchor="ct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kumimoji="1" lang="en-US" altLang="zh-CN" sz="1800">
                <a:solidFill>
                  <a:schemeClr val="folHlink"/>
                </a:solidFill>
              </a:rPr>
              <a:t>IP </a:t>
            </a:r>
            <a:r>
              <a:rPr kumimoji="1" lang="zh-CN" altLang="en-US" sz="1800">
                <a:solidFill>
                  <a:schemeClr val="folHlink"/>
                </a:solidFill>
              </a:rPr>
              <a:t>数据报</a:t>
            </a:r>
          </a:p>
        </p:txBody>
      </p:sp>
      <p:sp>
        <p:nvSpPr>
          <p:cNvPr id="18442" name="Rectangle 10">
            <a:extLst>
              <a:ext uri="{FF2B5EF4-FFF2-40B4-BE49-F238E27FC236}">
                <a16:creationId xmlns:a16="http://schemas.microsoft.com/office/drawing/2014/main" id="{37D898D0-53F4-4D78-B660-C07B27D9D3FB}"/>
              </a:ext>
            </a:extLst>
          </p:cNvPr>
          <p:cNvSpPr>
            <a:spLocks noChangeArrowheads="1"/>
          </p:cNvSpPr>
          <p:nvPr/>
        </p:nvSpPr>
        <p:spPr bwMode="auto">
          <a:xfrm>
            <a:off x="8628285" y="3504456"/>
            <a:ext cx="1403350"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endParaRPr kumimoji="1" lang="zh-CN" altLang="en-US" sz="1800">
              <a:solidFill>
                <a:schemeClr val="folHlink"/>
              </a:solidFill>
            </a:endParaRPr>
          </a:p>
        </p:txBody>
      </p:sp>
      <p:sp>
        <p:nvSpPr>
          <p:cNvPr id="18443" name="Rectangle 11">
            <a:extLst>
              <a:ext uri="{FF2B5EF4-FFF2-40B4-BE49-F238E27FC236}">
                <a16:creationId xmlns:a16="http://schemas.microsoft.com/office/drawing/2014/main" id="{90E0B45B-9EDF-488F-976F-B2723BF34364}"/>
              </a:ext>
            </a:extLst>
          </p:cNvPr>
          <p:cNvSpPr>
            <a:spLocks noChangeArrowheads="1"/>
          </p:cNvSpPr>
          <p:nvPr/>
        </p:nvSpPr>
        <p:spPr bwMode="auto">
          <a:xfrm>
            <a:off x="8564786" y="3517157"/>
            <a:ext cx="160337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nSpc>
                <a:spcPct val="85000"/>
              </a:lnSpc>
              <a:spcBef>
                <a:spcPct val="0"/>
              </a:spcBef>
              <a:buFontTx/>
              <a:buNone/>
            </a:pPr>
            <a:r>
              <a:rPr kumimoji="1" lang="en-US" altLang="zh-CN" sz="1600">
                <a:solidFill>
                  <a:schemeClr val="folHlink"/>
                </a:solidFill>
              </a:rPr>
              <a:t>1010…  …0110</a:t>
            </a:r>
          </a:p>
        </p:txBody>
      </p:sp>
      <p:sp>
        <p:nvSpPr>
          <p:cNvPr id="18444" name="AutoShape 12">
            <a:extLst>
              <a:ext uri="{FF2B5EF4-FFF2-40B4-BE49-F238E27FC236}">
                <a16:creationId xmlns:a16="http://schemas.microsoft.com/office/drawing/2014/main" id="{A790FD2C-F6C9-4500-BBAD-B49D0B6AD145}"/>
              </a:ext>
            </a:extLst>
          </p:cNvPr>
          <p:cNvSpPr>
            <a:spLocks noChangeArrowheads="1"/>
          </p:cNvSpPr>
          <p:nvPr/>
        </p:nvSpPr>
        <p:spPr bwMode="auto">
          <a:xfrm flipV="1">
            <a:off x="9199785" y="3247282"/>
            <a:ext cx="304800" cy="334963"/>
          </a:xfrm>
          <a:prstGeom prst="downArrow">
            <a:avLst>
              <a:gd name="adj1" fmla="val 50000"/>
              <a:gd name="adj2" fmla="val 43231"/>
            </a:avLst>
          </a:prstGeom>
          <a:solidFill>
            <a:schemeClr val="bg1"/>
          </a:solidFill>
          <a:ln w="12700">
            <a:solidFill>
              <a:schemeClr val="tx1"/>
            </a:solidFill>
            <a:miter lim="800000"/>
            <a:headEnd/>
            <a:tailEnd/>
          </a:ln>
        </p:spPr>
        <p:txBody>
          <a:bodyPr vert="eaVert"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45" name="Rectangle 13">
            <a:extLst>
              <a:ext uri="{FF2B5EF4-FFF2-40B4-BE49-F238E27FC236}">
                <a16:creationId xmlns:a16="http://schemas.microsoft.com/office/drawing/2014/main" id="{292FE82B-C87D-4B34-8154-4F5110AD0D14}"/>
              </a:ext>
            </a:extLst>
          </p:cNvPr>
          <p:cNvSpPr>
            <a:spLocks noChangeArrowheads="1"/>
          </p:cNvSpPr>
          <p:nvPr/>
        </p:nvSpPr>
        <p:spPr bwMode="auto">
          <a:xfrm>
            <a:off x="8833072" y="2904381"/>
            <a:ext cx="990600" cy="28098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46" name="AutoShape 14">
            <a:extLst>
              <a:ext uri="{FF2B5EF4-FFF2-40B4-BE49-F238E27FC236}">
                <a16:creationId xmlns:a16="http://schemas.microsoft.com/office/drawing/2014/main" id="{CF8003BE-6DEE-46AC-A030-A94010CC92CC}"/>
              </a:ext>
            </a:extLst>
          </p:cNvPr>
          <p:cNvSpPr>
            <a:spLocks noChangeArrowheads="1"/>
          </p:cNvSpPr>
          <p:nvPr/>
        </p:nvSpPr>
        <p:spPr bwMode="auto">
          <a:xfrm flipV="1">
            <a:off x="8829897" y="2536081"/>
            <a:ext cx="990600" cy="369888"/>
          </a:xfrm>
          <a:prstGeom prst="downArrow">
            <a:avLst>
              <a:gd name="adj1" fmla="val 65389"/>
              <a:gd name="adj2" fmla="val 39394"/>
            </a:avLst>
          </a:prstGeom>
          <a:solidFill>
            <a:schemeClr val="accent2"/>
          </a:solidFill>
          <a:ln w="12700">
            <a:solidFill>
              <a:schemeClr val="tx1"/>
            </a:solidFill>
            <a:miter lim="800000"/>
            <a:headEnd/>
            <a:tailEnd/>
          </a:ln>
          <a:effectLst>
            <a:outerShdw dist="35921" dir="2700000" algn="ctr" rotWithShape="0">
              <a:schemeClr val="bg2"/>
            </a:outerShdw>
          </a:effectLst>
        </p:spPr>
        <p:txBody>
          <a:bodyPr vert="eaVert"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47" name="Text Box 15">
            <a:extLst>
              <a:ext uri="{FF2B5EF4-FFF2-40B4-BE49-F238E27FC236}">
                <a16:creationId xmlns:a16="http://schemas.microsoft.com/office/drawing/2014/main" id="{B0B65AD5-A8B1-45CA-A4FF-1C598FC50711}"/>
              </a:ext>
            </a:extLst>
          </p:cNvPr>
          <p:cNvSpPr txBox="1">
            <a:spLocks noChangeArrowheads="1"/>
          </p:cNvSpPr>
          <p:nvPr/>
        </p:nvSpPr>
        <p:spPr bwMode="auto">
          <a:xfrm>
            <a:off x="8296497" y="2848819"/>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sz="1800">
                <a:solidFill>
                  <a:schemeClr val="folHlink"/>
                </a:solidFill>
              </a:rPr>
              <a:t>帧</a:t>
            </a:r>
          </a:p>
        </p:txBody>
      </p:sp>
      <p:sp>
        <p:nvSpPr>
          <p:cNvPr id="18448" name="Rectangle 16">
            <a:extLst>
              <a:ext uri="{FF2B5EF4-FFF2-40B4-BE49-F238E27FC236}">
                <a16:creationId xmlns:a16="http://schemas.microsoft.com/office/drawing/2014/main" id="{7C5F86DD-2B9A-4E54-85E1-7BDA3CB11F6D}"/>
              </a:ext>
            </a:extLst>
          </p:cNvPr>
          <p:cNvSpPr>
            <a:spLocks noChangeArrowheads="1"/>
          </p:cNvSpPr>
          <p:nvPr/>
        </p:nvSpPr>
        <p:spPr bwMode="auto">
          <a:xfrm>
            <a:off x="9039447" y="2563070"/>
            <a:ext cx="644408"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sz="1800">
                <a:solidFill>
                  <a:schemeClr val="bg1"/>
                </a:solidFill>
              </a:rPr>
              <a:t>取出</a:t>
            </a:r>
          </a:p>
        </p:txBody>
      </p:sp>
      <p:sp>
        <p:nvSpPr>
          <p:cNvPr id="18449" name="Line 17">
            <a:extLst>
              <a:ext uri="{FF2B5EF4-FFF2-40B4-BE49-F238E27FC236}">
                <a16:creationId xmlns:a16="http://schemas.microsoft.com/office/drawing/2014/main" id="{7C2948B6-34EB-42CB-ABBB-B1F73C635241}"/>
              </a:ext>
            </a:extLst>
          </p:cNvPr>
          <p:cNvSpPr>
            <a:spLocks noChangeShapeType="1"/>
          </p:cNvSpPr>
          <p:nvPr/>
        </p:nvSpPr>
        <p:spPr bwMode="auto">
          <a:xfrm>
            <a:off x="8828310" y="2899619"/>
            <a:ext cx="0" cy="2857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0" name="Line 18">
            <a:extLst>
              <a:ext uri="{FF2B5EF4-FFF2-40B4-BE49-F238E27FC236}">
                <a16:creationId xmlns:a16="http://schemas.microsoft.com/office/drawing/2014/main" id="{1B502780-C31C-48E1-AA44-B88CA8198815}"/>
              </a:ext>
            </a:extLst>
          </p:cNvPr>
          <p:cNvSpPr>
            <a:spLocks noChangeShapeType="1"/>
          </p:cNvSpPr>
          <p:nvPr/>
        </p:nvSpPr>
        <p:spPr bwMode="auto">
          <a:xfrm>
            <a:off x="9818910" y="2901206"/>
            <a:ext cx="0" cy="2857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1" name="Freeform 21">
            <a:extLst>
              <a:ext uri="{FF2B5EF4-FFF2-40B4-BE49-F238E27FC236}">
                <a16:creationId xmlns:a16="http://schemas.microsoft.com/office/drawing/2014/main" id="{0AC43FB2-DC01-43CA-98AB-82DC422EF473}"/>
              </a:ext>
            </a:extLst>
          </p:cNvPr>
          <p:cNvSpPr>
            <a:spLocks/>
          </p:cNvSpPr>
          <p:nvPr/>
        </p:nvSpPr>
        <p:spPr bwMode="auto">
          <a:xfrm>
            <a:off x="3557810" y="3793381"/>
            <a:ext cx="5791200" cy="609600"/>
          </a:xfrm>
          <a:custGeom>
            <a:avLst/>
            <a:gdLst>
              <a:gd name="T0" fmla="*/ 0 w 2736"/>
              <a:gd name="T1" fmla="*/ 0 h 480"/>
              <a:gd name="T2" fmla="*/ 0 w 2736"/>
              <a:gd name="T3" fmla="*/ 2147483646 h 480"/>
              <a:gd name="T4" fmla="*/ 2147483646 w 2736"/>
              <a:gd name="T5" fmla="*/ 2147483646 h 480"/>
              <a:gd name="T6" fmla="*/ 2147483646 w 2736"/>
              <a:gd name="T7" fmla="*/ 0 h 480"/>
              <a:gd name="T8" fmla="*/ 0 60000 65536"/>
              <a:gd name="T9" fmla="*/ 0 60000 65536"/>
              <a:gd name="T10" fmla="*/ 0 60000 65536"/>
              <a:gd name="T11" fmla="*/ 0 60000 65536"/>
              <a:gd name="T12" fmla="*/ 0 w 2736"/>
              <a:gd name="T13" fmla="*/ 0 h 480"/>
              <a:gd name="T14" fmla="*/ 2736 w 2736"/>
              <a:gd name="T15" fmla="*/ 480 h 480"/>
            </a:gdLst>
            <a:ahLst/>
            <a:cxnLst>
              <a:cxn ang="T8">
                <a:pos x="T0" y="T1"/>
              </a:cxn>
              <a:cxn ang="T9">
                <a:pos x="T2" y="T3"/>
              </a:cxn>
              <a:cxn ang="T10">
                <a:pos x="T4" y="T5"/>
              </a:cxn>
              <a:cxn ang="T11">
                <a:pos x="T6" y="T7"/>
              </a:cxn>
            </a:cxnLst>
            <a:rect l="T12" t="T13" r="T14" b="T15"/>
            <a:pathLst>
              <a:path w="2736" h="480">
                <a:moveTo>
                  <a:pt x="0" y="0"/>
                </a:moveTo>
                <a:lnTo>
                  <a:pt x="0" y="480"/>
                </a:lnTo>
                <a:lnTo>
                  <a:pt x="2736" y="480"/>
                </a:lnTo>
                <a:lnTo>
                  <a:pt x="2736" y="0"/>
                </a:lnTo>
              </a:path>
            </a:pathLst>
          </a:custGeom>
          <a:noFill/>
          <a:ln w="28575">
            <a:solidFill>
              <a:schemeClr val="tx1"/>
            </a:solidFill>
            <a:round/>
            <a:headEnd/>
            <a:tailEnd type="triangle" w="sm"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452" name="Rectangle 22">
            <a:extLst>
              <a:ext uri="{FF2B5EF4-FFF2-40B4-BE49-F238E27FC236}">
                <a16:creationId xmlns:a16="http://schemas.microsoft.com/office/drawing/2014/main" id="{6DB77F3C-6D55-4655-AB1D-D9A48D5F270D}"/>
              </a:ext>
            </a:extLst>
          </p:cNvPr>
          <p:cNvSpPr>
            <a:spLocks noChangeArrowheads="1"/>
          </p:cNvSpPr>
          <p:nvPr/>
        </p:nvSpPr>
        <p:spPr bwMode="auto">
          <a:xfrm>
            <a:off x="321072" y="2832944"/>
            <a:ext cx="2033411" cy="52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kumimoji="1" lang="zh-CN" altLang="en-US" sz="2800" dirty="0">
                <a:solidFill>
                  <a:srgbClr val="FF3300"/>
                </a:solidFill>
                <a:latin typeface="微软雅黑" panose="020B0503020204020204" pitchFamily="34" charset="-122"/>
                <a:ea typeface="微软雅黑" panose="020B0503020204020204" pitchFamily="34" charset="-122"/>
              </a:rPr>
              <a:t>数据链路层</a:t>
            </a:r>
          </a:p>
        </p:txBody>
      </p:sp>
      <p:sp>
        <p:nvSpPr>
          <p:cNvPr id="18453" name="Rectangle 23">
            <a:extLst>
              <a:ext uri="{FF2B5EF4-FFF2-40B4-BE49-F238E27FC236}">
                <a16:creationId xmlns:a16="http://schemas.microsoft.com/office/drawing/2014/main" id="{A31C6095-7580-4275-8BF2-BB220928C939}"/>
              </a:ext>
            </a:extLst>
          </p:cNvPr>
          <p:cNvSpPr>
            <a:spLocks noChangeArrowheads="1"/>
          </p:cNvSpPr>
          <p:nvPr/>
        </p:nvSpPr>
        <p:spPr bwMode="auto">
          <a:xfrm>
            <a:off x="657832" y="2242763"/>
            <a:ext cx="1278262" cy="456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nSpc>
                <a:spcPct val="85000"/>
              </a:lnSpc>
              <a:spcBef>
                <a:spcPct val="0"/>
              </a:spcBef>
              <a:buFontTx/>
              <a:buNone/>
            </a:pPr>
            <a:r>
              <a:rPr kumimoji="1" lang="zh-CN" altLang="en-US" sz="2800">
                <a:solidFill>
                  <a:schemeClr val="folHlink"/>
                </a:solidFill>
                <a:latin typeface="微软雅黑" panose="020B0503020204020204" pitchFamily="34" charset="-122"/>
                <a:ea typeface="微软雅黑" panose="020B0503020204020204" pitchFamily="34" charset="-122"/>
              </a:rPr>
              <a:t>网络层</a:t>
            </a:r>
          </a:p>
        </p:txBody>
      </p:sp>
      <p:sp>
        <p:nvSpPr>
          <p:cNvPr id="18454" name="Rectangle 24">
            <a:extLst>
              <a:ext uri="{FF2B5EF4-FFF2-40B4-BE49-F238E27FC236}">
                <a16:creationId xmlns:a16="http://schemas.microsoft.com/office/drawing/2014/main" id="{4AB58752-1E15-431E-BD2E-96798D3B78F7}"/>
              </a:ext>
            </a:extLst>
          </p:cNvPr>
          <p:cNvSpPr>
            <a:spLocks noChangeArrowheads="1"/>
          </p:cNvSpPr>
          <p:nvPr/>
        </p:nvSpPr>
        <p:spPr bwMode="auto">
          <a:xfrm>
            <a:off x="6018435" y="3945782"/>
            <a:ext cx="644408"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sz="1800">
                <a:solidFill>
                  <a:schemeClr val="folHlink"/>
                </a:solidFill>
              </a:rPr>
              <a:t>链路</a:t>
            </a:r>
          </a:p>
        </p:txBody>
      </p:sp>
      <p:sp>
        <p:nvSpPr>
          <p:cNvPr id="18455" name="Rectangle 25">
            <a:extLst>
              <a:ext uri="{FF2B5EF4-FFF2-40B4-BE49-F238E27FC236}">
                <a16:creationId xmlns:a16="http://schemas.microsoft.com/office/drawing/2014/main" id="{0FC82630-DEF4-4186-A811-5868AFC63103}"/>
              </a:ext>
            </a:extLst>
          </p:cNvPr>
          <p:cNvSpPr>
            <a:spLocks noChangeArrowheads="1"/>
          </p:cNvSpPr>
          <p:nvPr/>
        </p:nvSpPr>
        <p:spPr bwMode="auto">
          <a:xfrm>
            <a:off x="3176811" y="1783606"/>
            <a:ext cx="854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sz="1800">
                <a:solidFill>
                  <a:schemeClr val="folHlink"/>
                </a:solidFill>
              </a:rPr>
              <a:t>结点 </a:t>
            </a:r>
            <a:r>
              <a:rPr kumimoji="1" lang="en-US" altLang="zh-CN" sz="1800">
                <a:solidFill>
                  <a:schemeClr val="folHlink"/>
                </a:solidFill>
              </a:rPr>
              <a:t>A</a:t>
            </a:r>
          </a:p>
        </p:txBody>
      </p:sp>
      <p:sp>
        <p:nvSpPr>
          <p:cNvPr id="18456" name="Rectangle 26">
            <a:extLst>
              <a:ext uri="{FF2B5EF4-FFF2-40B4-BE49-F238E27FC236}">
                <a16:creationId xmlns:a16="http://schemas.microsoft.com/office/drawing/2014/main" id="{07324E35-2AF7-4187-8A34-947067599AB4}"/>
              </a:ext>
            </a:extLst>
          </p:cNvPr>
          <p:cNvSpPr>
            <a:spLocks noChangeArrowheads="1"/>
          </p:cNvSpPr>
          <p:nvPr/>
        </p:nvSpPr>
        <p:spPr bwMode="auto">
          <a:xfrm>
            <a:off x="8955311" y="1783607"/>
            <a:ext cx="862417"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sz="1800">
                <a:solidFill>
                  <a:schemeClr val="folHlink"/>
                </a:solidFill>
              </a:rPr>
              <a:t>结点 </a:t>
            </a:r>
            <a:r>
              <a:rPr kumimoji="1" lang="en-US" altLang="zh-CN" sz="1800">
                <a:solidFill>
                  <a:schemeClr val="folHlink"/>
                </a:solidFill>
              </a:rPr>
              <a:t>B</a:t>
            </a:r>
          </a:p>
        </p:txBody>
      </p:sp>
      <p:sp>
        <p:nvSpPr>
          <p:cNvPr id="18457" name="Rectangle 27">
            <a:extLst>
              <a:ext uri="{FF2B5EF4-FFF2-40B4-BE49-F238E27FC236}">
                <a16:creationId xmlns:a16="http://schemas.microsoft.com/office/drawing/2014/main" id="{3940B05C-516C-4F87-B4E4-EB4C591D9EBB}"/>
              </a:ext>
            </a:extLst>
          </p:cNvPr>
          <p:cNvSpPr>
            <a:spLocks noChangeArrowheads="1"/>
          </p:cNvSpPr>
          <p:nvPr/>
        </p:nvSpPr>
        <p:spPr bwMode="auto">
          <a:xfrm>
            <a:off x="657832" y="3461963"/>
            <a:ext cx="1278262" cy="456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nSpc>
                <a:spcPct val="85000"/>
              </a:lnSpc>
              <a:spcBef>
                <a:spcPct val="0"/>
              </a:spcBef>
              <a:buFontTx/>
              <a:buNone/>
            </a:pPr>
            <a:r>
              <a:rPr kumimoji="1" lang="zh-CN" altLang="en-US" sz="2800">
                <a:solidFill>
                  <a:schemeClr val="folHlink"/>
                </a:solidFill>
                <a:latin typeface="微软雅黑" panose="020B0503020204020204" pitchFamily="34" charset="-122"/>
                <a:ea typeface="微软雅黑" panose="020B0503020204020204" pitchFamily="34" charset="-122"/>
              </a:rPr>
              <a:t>物理层</a:t>
            </a:r>
          </a:p>
        </p:txBody>
      </p:sp>
      <p:sp>
        <p:nvSpPr>
          <p:cNvPr id="18458" name="Rectangle 28">
            <a:extLst>
              <a:ext uri="{FF2B5EF4-FFF2-40B4-BE49-F238E27FC236}">
                <a16:creationId xmlns:a16="http://schemas.microsoft.com/office/drawing/2014/main" id="{040B8744-2DBA-4720-8D16-B2AB70A4F631}"/>
              </a:ext>
            </a:extLst>
          </p:cNvPr>
          <p:cNvSpPr>
            <a:spLocks noChangeArrowheads="1"/>
          </p:cNvSpPr>
          <p:nvPr/>
        </p:nvSpPr>
        <p:spPr bwMode="auto">
          <a:xfrm>
            <a:off x="36340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59" name="Rectangle 29">
            <a:extLst>
              <a:ext uri="{FF2B5EF4-FFF2-40B4-BE49-F238E27FC236}">
                <a16:creationId xmlns:a16="http://schemas.microsoft.com/office/drawing/2014/main" id="{6CCAA8FB-F35F-41F5-9D69-1B94261B0B10}"/>
              </a:ext>
            </a:extLst>
          </p:cNvPr>
          <p:cNvSpPr>
            <a:spLocks noChangeArrowheads="1"/>
          </p:cNvSpPr>
          <p:nvPr/>
        </p:nvSpPr>
        <p:spPr bwMode="auto">
          <a:xfrm>
            <a:off x="37864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60" name="Rectangle 30">
            <a:extLst>
              <a:ext uri="{FF2B5EF4-FFF2-40B4-BE49-F238E27FC236}">
                <a16:creationId xmlns:a16="http://schemas.microsoft.com/office/drawing/2014/main" id="{1FA8E1EB-3DB3-4CF6-BD4A-25FD4C65D152}"/>
              </a:ext>
            </a:extLst>
          </p:cNvPr>
          <p:cNvSpPr>
            <a:spLocks noChangeArrowheads="1"/>
          </p:cNvSpPr>
          <p:nvPr/>
        </p:nvSpPr>
        <p:spPr bwMode="auto">
          <a:xfrm>
            <a:off x="51580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61" name="Rectangle 31">
            <a:extLst>
              <a:ext uri="{FF2B5EF4-FFF2-40B4-BE49-F238E27FC236}">
                <a16:creationId xmlns:a16="http://schemas.microsoft.com/office/drawing/2014/main" id="{2772E559-9274-4099-97AD-13741D87191E}"/>
              </a:ext>
            </a:extLst>
          </p:cNvPr>
          <p:cNvSpPr>
            <a:spLocks noChangeArrowheads="1"/>
          </p:cNvSpPr>
          <p:nvPr/>
        </p:nvSpPr>
        <p:spPr bwMode="auto">
          <a:xfrm>
            <a:off x="53104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62" name="Rectangle 32">
            <a:extLst>
              <a:ext uri="{FF2B5EF4-FFF2-40B4-BE49-F238E27FC236}">
                <a16:creationId xmlns:a16="http://schemas.microsoft.com/office/drawing/2014/main" id="{A7331EBF-E16B-4B80-9781-4326A39F7774}"/>
              </a:ext>
            </a:extLst>
          </p:cNvPr>
          <p:cNvSpPr>
            <a:spLocks noChangeArrowheads="1"/>
          </p:cNvSpPr>
          <p:nvPr/>
        </p:nvSpPr>
        <p:spPr bwMode="auto">
          <a:xfrm>
            <a:off x="70630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63" name="Rectangle 33">
            <a:extLst>
              <a:ext uri="{FF2B5EF4-FFF2-40B4-BE49-F238E27FC236}">
                <a16:creationId xmlns:a16="http://schemas.microsoft.com/office/drawing/2014/main" id="{4B681E27-089A-462D-A176-2F3106236825}"/>
              </a:ext>
            </a:extLst>
          </p:cNvPr>
          <p:cNvSpPr>
            <a:spLocks noChangeArrowheads="1"/>
          </p:cNvSpPr>
          <p:nvPr/>
        </p:nvSpPr>
        <p:spPr bwMode="auto">
          <a:xfrm>
            <a:off x="72154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64" name="Rectangle 34">
            <a:extLst>
              <a:ext uri="{FF2B5EF4-FFF2-40B4-BE49-F238E27FC236}">
                <a16:creationId xmlns:a16="http://schemas.microsoft.com/office/drawing/2014/main" id="{FB4B214D-2248-41FE-BAEF-9BB802CBC884}"/>
              </a:ext>
            </a:extLst>
          </p:cNvPr>
          <p:cNvSpPr>
            <a:spLocks noChangeArrowheads="1"/>
          </p:cNvSpPr>
          <p:nvPr/>
        </p:nvSpPr>
        <p:spPr bwMode="auto">
          <a:xfrm>
            <a:off x="87394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65" name="Rectangle 35">
            <a:extLst>
              <a:ext uri="{FF2B5EF4-FFF2-40B4-BE49-F238E27FC236}">
                <a16:creationId xmlns:a16="http://schemas.microsoft.com/office/drawing/2014/main" id="{15AA1D7D-4C13-46E5-9DF2-517A66D1060E}"/>
              </a:ext>
            </a:extLst>
          </p:cNvPr>
          <p:cNvSpPr>
            <a:spLocks noChangeArrowheads="1"/>
          </p:cNvSpPr>
          <p:nvPr/>
        </p:nvSpPr>
        <p:spPr bwMode="auto">
          <a:xfrm>
            <a:off x="88918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66" name="Rectangle 36">
            <a:extLst>
              <a:ext uri="{FF2B5EF4-FFF2-40B4-BE49-F238E27FC236}">
                <a16:creationId xmlns:a16="http://schemas.microsoft.com/office/drawing/2014/main" id="{254AB39D-7976-4D35-8DBE-173460EEBC87}"/>
              </a:ext>
            </a:extLst>
          </p:cNvPr>
          <p:cNvSpPr>
            <a:spLocks noChangeArrowheads="1"/>
          </p:cNvSpPr>
          <p:nvPr/>
        </p:nvSpPr>
        <p:spPr bwMode="auto">
          <a:xfrm>
            <a:off x="90442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67" name="Rectangle 37">
            <a:extLst>
              <a:ext uri="{FF2B5EF4-FFF2-40B4-BE49-F238E27FC236}">
                <a16:creationId xmlns:a16="http://schemas.microsoft.com/office/drawing/2014/main" id="{F2AF83B4-D054-43B1-A500-F59DB88900EC}"/>
              </a:ext>
            </a:extLst>
          </p:cNvPr>
          <p:cNvSpPr>
            <a:spLocks noChangeArrowheads="1"/>
          </p:cNvSpPr>
          <p:nvPr/>
        </p:nvSpPr>
        <p:spPr bwMode="auto">
          <a:xfrm>
            <a:off x="91966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68" name="Line 38">
            <a:extLst>
              <a:ext uri="{FF2B5EF4-FFF2-40B4-BE49-F238E27FC236}">
                <a16:creationId xmlns:a16="http://schemas.microsoft.com/office/drawing/2014/main" id="{758E0AAF-EE7D-4D55-9B45-4D3AE66900D6}"/>
              </a:ext>
            </a:extLst>
          </p:cNvPr>
          <p:cNvSpPr>
            <a:spLocks noChangeShapeType="1"/>
          </p:cNvSpPr>
          <p:nvPr/>
        </p:nvSpPr>
        <p:spPr bwMode="auto">
          <a:xfrm>
            <a:off x="5462810" y="4250581"/>
            <a:ext cx="304800" cy="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469" name="Line 39">
            <a:extLst>
              <a:ext uri="{FF2B5EF4-FFF2-40B4-BE49-F238E27FC236}">
                <a16:creationId xmlns:a16="http://schemas.microsoft.com/office/drawing/2014/main" id="{BAD11540-F682-4EB6-96F7-C33602438E50}"/>
              </a:ext>
            </a:extLst>
          </p:cNvPr>
          <p:cNvSpPr>
            <a:spLocks noChangeShapeType="1"/>
          </p:cNvSpPr>
          <p:nvPr/>
        </p:nvSpPr>
        <p:spPr bwMode="auto">
          <a:xfrm rot="5400000">
            <a:off x="3519710" y="3983881"/>
            <a:ext cx="304800" cy="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470" name="Line 40">
            <a:extLst>
              <a:ext uri="{FF2B5EF4-FFF2-40B4-BE49-F238E27FC236}">
                <a16:creationId xmlns:a16="http://schemas.microsoft.com/office/drawing/2014/main" id="{9C974222-FF8C-496A-AD67-2C242C5A3397}"/>
              </a:ext>
            </a:extLst>
          </p:cNvPr>
          <p:cNvSpPr>
            <a:spLocks noChangeShapeType="1"/>
          </p:cNvSpPr>
          <p:nvPr/>
        </p:nvSpPr>
        <p:spPr bwMode="auto">
          <a:xfrm rot="16200000" flipV="1">
            <a:off x="9082310" y="4021981"/>
            <a:ext cx="304800" cy="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18471" name="Group 41">
            <a:extLst>
              <a:ext uri="{FF2B5EF4-FFF2-40B4-BE49-F238E27FC236}">
                <a16:creationId xmlns:a16="http://schemas.microsoft.com/office/drawing/2014/main" id="{B5DBFBBA-16AC-45E9-8B2E-CB5DDFDD1823}"/>
              </a:ext>
            </a:extLst>
          </p:cNvPr>
          <p:cNvGrpSpPr>
            <a:grpSpLocks/>
          </p:cNvGrpSpPr>
          <p:nvPr/>
        </p:nvGrpSpPr>
        <p:grpSpPr bwMode="auto">
          <a:xfrm>
            <a:off x="3938810" y="4174381"/>
            <a:ext cx="1066800" cy="152400"/>
            <a:chOff x="1344" y="912"/>
            <a:chExt cx="672" cy="96"/>
          </a:xfrm>
        </p:grpSpPr>
        <p:sp>
          <p:nvSpPr>
            <p:cNvPr id="18490" name="Line 42">
              <a:extLst>
                <a:ext uri="{FF2B5EF4-FFF2-40B4-BE49-F238E27FC236}">
                  <a16:creationId xmlns:a16="http://schemas.microsoft.com/office/drawing/2014/main" id="{5A29D6B4-0E27-413D-B5C0-A7F5310F16AA}"/>
                </a:ext>
              </a:extLst>
            </p:cNvPr>
            <p:cNvSpPr>
              <a:spLocks noChangeShapeType="1"/>
            </p:cNvSpPr>
            <p:nvPr/>
          </p:nvSpPr>
          <p:spPr bwMode="auto">
            <a:xfrm>
              <a:off x="1344" y="960"/>
              <a:ext cx="672" cy="0"/>
            </a:xfrm>
            <a:prstGeom prst="line">
              <a:avLst/>
            </a:prstGeom>
            <a:noFill/>
            <a:ln w="1270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8491" name="Freeform 43">
              <a:extLst>
                <a:ext uri="{FF2B5EF4-FFF2-40B4-BE49-F238E27FC236}">
                  <a16:creationId xmlns:a16="http://schemas.microsoft.com/office/drawing/2014/main" id="{68F2E67D-5674-4374-949D-DB6CBEB60B2D}"/>
                </a:ext>
              </a:extLst>
            </p:cNvPr>
            <p:cNvSpPr>
              <a:spLocks/>
            </p:cNvSpPr>
            <p:nvPr/>
          </p:nvSpPr>
          <p:spPr bwMode="auto">
            <a:xfrm>
              <a:off x="1392" y="912"/>
              <a:ext cx="576" cy="96"/>
            </a:xfrm>
            <a:custGeom>
              <a:avLst/>
              <a:gdLst>
                <a:gd name="T0" fmla="*/ 0 w 576"/>
                <a:gd name="T1" fmla="*/ 1 h 192"/>
                <a:gd name="T2" fmla="*/ 0 w 576"/>
                <a:gd name="T3" fmla="*/ 0 h 192"/>
                <a:gd name="T4" fmla="*/ 192 w 576"/>
                <a:gd name="T5" fmla="*/ 0 h 192"/>
                <a:gd name="T6" fmla="*/ 192 w 576"/>
                <a:gd name="T7" fmla="*/ 1 h 192"/>
                <a:gd name="T8" fmla="*/ 288 w 576"/>
                <a:gd name="T9" fmla="*/ 1 h 192"/>
                <a:gd name="T10" fmla="*/ 288 w 576"/>
                <a:gd name="T11" fmla="*/ 0 h 192"/>
                <a:gd name="T12" fmla="*/ 336 w 576"/>
                <a:gd name="T13" fmla="*/ 0 h 192"/>
                <a:gd name="T14" fmla="*/ 336 w 576"/>
                <a:gd name="T15" fmla="*/ 1 h 192"/>
                <a:gd name="T16" fmla="*/ 480 w 576"/>
                <a:gd name="T17" fmla="*/ 1 h 192"/>
                <a:gd name="T18" fmla="*/ 480 w 576"/>
                <a:gd name="T19" fmla="*/ 0 h 192"/>
                <a:gd name="T20" fmla="*/ 576 w 576"/>
                <a:gd name="T21" fmla="*/ 0 h 192"/>
                <a:gd name="T22" fmla="*/ 576 w 576"/>
                <a:gd name="T23" fmla="*/ 1 h 192"/>
                <a:gd name="T24" fmla="*/ 0 w 576"/>
                <a:gd name="T25" fmla="*/ 1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6"/>
                <a:gd name="T40" fmla="*/ 0 h 192"/>
                <a:gd name="T41" fmla="*/ 576 w 576"/>
                <a:gd name="T42" fmla="*/ 192 h 1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solidFill>
              <a:srgbClr val="808080"/>
            </a:solidFill>
            <a:ln w="12700">
              <a:solidFill>
                <a:schemeClr val="tx1"/>
              </a:solidFill>
              <a:round/>
              <a:headEnd type="none" w="sm" len="lg"/>
              <a:tailEnd type="none" w="sm" len="lg"/>
            </a:ln>
          </p:spPr>
          <p:txBody>
            <a:bodyPr/>
            <a:lstStyle/>
            <a:p>
              <a:endParaRPr lang="zh-CN" altLang="en-US"/>
            </a:p>
          </p:txBody>
        </p:sp>
      </p:grpSp>
      <p:grpSp>
        <p:nvGrpSpPr>
          <p:cNvPr id="18472" name="Group 44">
            <a:extLst>
              <a:ext uri="{FF2B5EF4-FFF2-40B4-BE49-F238E27FC236}">
                <a16:creationId xmlns:a16="http://schemas.microsoft.com/office/drawing/2014/main" id="{EE353591-0ACA-4165-9047-A0FEF8216A42}"/>
              </a:ext>
            </a:extLst>
          </p:cNvPr>
          <p:cNvGrpSpPr>
            <a:grpSpLocks/>
          </p:cNvGrpSpPr>
          <p:nvPr/>
        </p:nvGrpSpPr>
        <p:grpSpPr bwMode="auto">
          <a:xfrm>
            <a:off x="7444010" y="4174382"/>
            <a:ext cx="1066800" cy="157163"/>
            <a:chOff x="4080" y="3676"/>
            <a:chExt cx="672" cy="99"/>
          </a:xfrm>
        </p:grpSpPr>
        <p:sp>
          <p:nvSpPr>
            <p:cNvPr id="18488" name="Line 45">
              <a:extLst>
                <a:ext uri="{FF2B5EF4-FFF2-40B4-BE49-F238E27FC236}">
                  <a16:creationId xmlns:a16="http://schemas.microsoft.com/office/drawing/2014/main" id="{104E34D4-F681-4AA6-9C9B-93C7DAB766D1}"/>
                </a:ext>
              </a:extLst>
            </p:cNvPr>
            <p:cNvSpPr>
              <a:spLocks noChangeShapeType="1"/>
            </p:cNvSpPr>
            <p:nvPr/>
          </p:nvSpPr>
          <p:spPr bwMode="auto">
            <a:xfrm>
              <a:off x="4080" y="3727"/>
              <a:ext cx="672" cy="0"/>
            </a:xfrm>
            <a:prstGeom prst="line">
              <a:avLst/>
            </a:prstGeom>
            <a:noFill/>
            <a:ln w="1270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8489" name="Freeform 46">
              <a:extLst>
                <a:ext uri="{FF2B5EF4-FFF2-40B4-BE49-F238E27FC236}">
                  <a16:creationId xmlns:a16="http://schemas.microsoft.com/office/drawing/2014/main" id="{F651AE33-9A72-4306-8F37-ED960966E466}"/>
                </a:ext>
              </a:extLst>
            </p:cNvPr>
            <p:cNvSpPr>
              <a:spLocks/>
            </p:cNvSpPr>
            <p:nvPr/>
          </p:nvSpPr>
          <p:spPr bwMode="auto">
            <a:xfrm>
              <a:off x="4128" y="3676"/>
              <a:ext cx="576" cy="99"/>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6"/>
                <a:gd name="T40" fmla="*/ 0 h 99"/>
                <a:gd name="T41" fmla="*/ 576 w 576"/>
                <a:gd name="T42" fmla="*/ 99 h 9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solidFill>
              <a:srgbClr val="808080"/>
            </a:solidFill>
            <a:ln w="12700">
              <a:solidFill>
                <a:schemeClr val="tx1"/>
              </a:solidFill>
              <a:round/>
              <a:headEnd type="none" w="sm" len="lg"/>
              <a:tailEnd type="none" w="sm" len="lg"/>
            </a:ln>
          </p:spPr>
          <p:txBody>
            <a:bodyPr/>
            <a:lstStyle/>
            <a:p>
              <a:endParaRPr lang="zh-CN" altLang="en-US"/>
            </a:p>
          </p:txBody>
        </p:sp>
      </p:grpSp>
      <p:sp>
        <p:nvSpPr>
          <p:cNvPr id="18473" name="Rectangle 66">
            <a:extLst>
              <a:ext uri="{FF2B5EF4-FFF2-40B4-BE49-F238E27FC236}">
                <a16:creationId xmlns:a16="http://schemas.microsoft.com/office/drawing/2014/main" id="{B298E833-7B1B-48B4-A22B-F32BD49BDAE9}"/>
              </a:ext>
            </a:extLst>
          </p:cNvPr>
          <p:cNvSpPr>
            <a:spLocks noChangeArrowheads="1"/>
          </p:cNvSpPr>
          <p:nvPr/>
        </p:nvSpPr>
        <p:spPr bwMode="auto">
          <a:xfrm>
            <a:off x="2567210" y="2116981"/>
            <a:ext cx="2011362" cy="1828800"/>
          </a:xfrm>
          <a:prstGeom prst="rect">
            <a:avLst/>
          </a:prstGeom>
          <a:solidFill>
            <a:srgbClr val="CCFFFF"/>
          </a:solidFill>
          <a:ln w="12700">
            <a:solidFill>
              <a:schemeClr val="tx1"/>
            </a:solidFill>
            <a:miter lim="800000"/>
            <a:headEnd/>
            <a:tailEnd/>
          </a:ln>
          <a:effectLst>
            <a:outerShdw dist="53882"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74" name="Rectangle 67">
            <a:extLst>
              <a:ext uri="{FF2B5EF4-FFF2-40B4-BE49-F238E27FC236}">
                <a16:creationId xmlns:a16="http://schemas.microsoft.com/office/drawing/2014/main" id="{65E9B3A8-BCB2-45F1-A729-FF6102A4830B}"/>
              </a:ext>
            </a:extLst>
          </p:cNvPr>
          <p:cNvSpPr>
            <a:spLocks noChangeArrowheads="1"/>
          </p:cNvSpPr>
          <p:nvPr/>
        </p:nvSpPr>
        <p:spPr bwMode="auto">
          <a:xfrm>
            <a:off x="2586260" y="2726581"/>
            <a:ext cx="1981200" cy="609600"/>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75" name="Line 68">
            <a:extLst>
              <a:ext uri="{FF2B5EF4-FFF2-40B4-BE49-F238E27FC236}">
                <a16:creationId xmlns:a16="http://schemas.microsoft.com/office/drawing/2014/main" id="{E4020141-CE18-45C5-B785-08AF97DC1B9A}"/>
              </a:ext>
            </a:extLst>
          </p:cNvPr>
          <p:cNvSpPr>
            <a:spLocks noChangeShapeType="1"/>
          </p:cNvSpPr>
          <p:nvPr/>
        </p:nvSpPr>
        <p:spPr bwMode="auto">
          <a:xfrm>
            <a:off x="2567211" y="2724995"/>
            <a:ext cx="2008187"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6" name="Rectangle 69">
            <a:extLst>
              <a:ext uri="{FF2B5EF4-FFF2-40B4-BE49-F238E27FC236}">
                <a16:creationId xmlns:a16="http://schemas.microsoft.com/office/drawing/2014/main" id="{2FA44AAF-101E-43EF-AA3E-9AB781306DDD}"/>
              </a:ext>
            </a:extLst>
          </p:cNvPr>
          <p:cNvSpPr>
            <a:spLocks noChangeArrowheads="1"/>
          </p:cNvSpPr>
          <p:nvPr/>
        </p:nvSpPr>
        <p:spPr bwMode="auto">
          <a:xfrm>
            <a:off x="2873597" y="2878981"/>
            <a:ext cx="1390650"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endParaRPr kumimoji="1" lang="zh-CN" altLang="en-US" sz="1800">
              <a:solidFill>
                <a:schemeClr val="folHlink"/>
              </a:solidFill>
            </a:endParaRPr>
          </a:p>
        </p:txBody>
      </p:sp>
      <p:sp>
        <p:nvSpPr>
          <p:cNvPr id="18477" name="Line 70">
            <a:extLst>
              <a:ext uri="{FF2B5EF4-FFF2-40B4-BE49-F238E27FC236}">
                <a16:creationId xmlns:a16="http://schemas.microsoft.com/office/drawing/2014/main" id="{2637F17E-0C1B-4603-847C-E06F101E5D83}"/>
              </a:ext>
            </a:extLst>
          </p:cNvPr>
          <p:cNvSpPr>
            <a:spLocks noChangeShapeType="1"/>
          </p:cNvSpPr>
          <p:nvPr/>
        </p:nvSpPr>
        <p:spPr bwMode="auto">
          <a:xfrm>
            <a:off x="2567211" y="3334595"/>
            <a:ext cx="2008187"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8" name="Rectangle 71">
            <a:extLst>
              <a:ext uri="{FF2B5EF4-FFF2-40B4-BE49-F238E27FC236}">
                <a16:creationId xmlns:a16="http://schemas.microsoft.com/office/drawing/2014/main" id="{ECF9D30D-49F1-4FB5-89C5-8012ABA33931}"/>
              </a:ext>
            </a:extLst>
          </p:cNvPr>
          <p:cNvSpPr>
            <a:spLocks noChangeArrowheads="1"/>
          </p:cNvSpPr>
          <p:nvPr/>
        </p:nvSpPr>
        <p:spPr bwMode="auto">
          <a:xfrm>
            <a:off x="3078385" y="2269381"/>
            <a:ext cx="990600" cy="304800"/>
          </a:xfrm>
          <a:prstGeom prst="rect">
            <a:avLst/>
          </a:prstGeom>
          <a:solidFill>
            <a:srgbClr val="DDDDDD"/>
          </a:solidFill>
          <a:ln w="12700">
            <a:solidFill>
              <a:schemeClr val="tx1"/>
            </a:solidFill>
            <a:miter lim="800000"/>
            <a:headEnd/>
            <a:tailEnd/>
          </a:ln>
          <a:effectLst>
            <a:outerShdw dist="35921" dir="2700000" algn="ctr" rotWithShape="0">
              <a:schemeClr val="bg2"/>
            </a:outerShdw>
          </a:effectLst>
        </p:spPr>
        <p:txBody>
          <a:bodyPr wrap="none" anchor="ct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kumimoji="1" lang="en-US" altLang="zh-CN" sz="1800">
                <a:solidFill>
                  <a:schemeClr val="folHlink"/>
                </a:solidFill>
              </a:rPr>
              <a:t>IP </a:t>
            </a:r>
            <a:r>
              <a:rPr kumimoji="1" lang="zh-CN" altLang="en-US" sz="1800">
                <a:solidFill>
                  <a:schemeClr val="folHlink"/>
                </a:solidFill>
              </a:rPr>
              <a:t>数据报</a:t>
            </a:r>
          </a:p>
        </p:txBody>
      </p:sp>
      <p:sp>
        <p:nvSpPr>
          <p:cNvPr id="18479" name="Rectangle 72">
            <a:extLst>
              <a:ext uri="{FF2B5EF4-FFF2-40B4-BE49-F238E27FC236}">
                <a16:creationId xmlns:a16="http://schemas.microsoft.com/office/drawing/2014/main" id="{3C9E68E0-9DCE-469B-8763-D263A317E137}"/>
              </a:ext>
            </a:extLst>
          </p:cNvPr>
          <p:cNvSpPr>
            <a:spLocks noChangeArrowheads="1"/>
          </p:cNvSpPr>
          <p:nvPr/>
        </p:nvSpPr>
        <p:spPr bwMode="auto">
          <a:xfrm>
            <a:off x="2867247" y="3488581"/>
            <a:ext cx="1403350"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endParaRPr kumimoji="1" lang="zh-CN" altLang="en-US" sz="1800">
              <a:solidFill>
                <a:schemeClr val="folHlink"/>
              </a:solidFill>
            </a:endParaRPr>
          </a:p>
        </p:txBody>
      </p:sp>
      <p:sp>
        <p:nvSpPr>
          <p:cNvPr id="18480" name="Rectangle 73">
            <a:extLst>
              <a:ext uri="{FF2B5EF4-FFF2-40B4-BE49-F238E27FC236}">
                <a16:creationId xmlns:a16="http://schemas.microsoft.com/office/drawing/2014/main" id="{B70607BB-8BFE-490E-80DD-6F0F867D6D42}"/>
              </a:ext>
            </a:extLst>
          </p:cNvPr>
          <p:cNvSpPr>
            <a:spLocks noChangeArrowheads="1"/>
          </p:cNvSpPr>
          <p:nvPr/>
        </p:nvSpPr>
        <p:spPr bwMode="auto">
          <a:xfrm>
            <a:off x="2803748" y="3501282"/>
            <a:ext cx="160337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nSpc>
                <a:spcPct val="85000"/>
              </a:lnSpc>
              <a:spcBef>
                <a:spcPct val="0"/>
              </a:spcBef>
              <a:buFontTx/>
              <a:buNone/>
            </a:pPr>
            <a:r>
              <a:rPr kumimoji="1" lang="en-US" altLang="zh-CN" sz="1600">
                <a:solidFill>
                  <a:schemeClr val="folHlink"/>
                </a:solidFill>
              </a:rPr>
              <a:t>1010…  …0110</a:t>
            </a:r>
          </a:p>
        </p:txBody>
      </p:sp>
      <p:sp>
        <p:nvSpPr>
          <p:cNvPr id="18481" name="AutoShape 74">
            <a:extLst>
              <a:ext uri="{FF2B5EF4-FFF2-40B4-BE49-F238E27FC236}">
                <a16:creationId xmlns:a16="http://schemas.microsoft.com/office/drawing/2014/main" id="{00331420-2207-4139-B5EF-CA3DC76EED60}"/>
              </a:ext>
            </a:extLst>
          </p:cNvPr>
          <p:cNvSpPr>
            <a:spLocks noChangeArrowheads="1"/>
          </p:cNvSpPr>
          <p:nvPr/>
        </p:nvSpPr>
        <p:spPr bwMode="auto">
          <a:xfrm>
            <a:off x="3419697" y="3336182"/>
            <a:ext cx="304800" cy="334963"/>
          </a:xfrm>
          <a:prstGeom prst="downArrow">
            <a:avLst>
              <a:gd name="adj1" fmla="val 50000"/>
              <a:gd name="adj2" fmla="val 43231"/>
            </a:avLst>
          </a:prstGeom>
          <a:solidFill>
            <a:schemeClr val="bg1"/>
          </a:solidFill>
          <a:ln w="12700">
            <a:solidFill>
              <a:schemeClr val="tx1"/>
            </a:solidFill>
            <a:miter lim="800000"/>
            <a:headEnd/>
            <a:tailEnd/>
          </a:ln>
        </p:spPr>
        <p:txBody>
          <a:bodyPr vert="eaVert"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82" name="Rectangle 75">
            <a:extLst>
              <a:ext uri="{FF2B5EF4-FFF2-40B4-BE49-F238E27FC236}">
                <a16:creationId xmlns:a16="http://schemas.microsoft.com/office/drawing/2014/main" id="{32B0B9B2-1788-4229-9704-FCE3DAB444A6}"/>
              </a:ext>
            </a:extLst>
          </p:cNvPr>
          <p:cNvSpPr>
            <a:spLocks noChangeArrowheads="1"/>
          </p:cNvSpPr>
          <p:nvPr/>
        </p:nvSpPr>
        <p:spPr bwMode="auto">
          <a:xfrm>
            <a:off x="3072035" y="2888506"/>
            <a:ext cx="990600" cy="28098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83" name="AutoShape 76">
            <a:extLst>
              <a:ext uri="{FF2B5EF4-FFF2-40B4-BE49-F238E27FC236}">
                <a16:creationId xmlns:a16="http://schemas.microsoft.com/office/drawing/2014/main" id="{AB85BEC4-32B6-4903-957C-CED5039AC8A3}"/>
              </a:ext>
            </a:extLst>
          </p:cNvPr>
          <p:cNvSpPr>
            <a:spLocks noChangeArrowheads="1"/>
          </p:cNvSpPr>
          <p:nvPr/>
        </p:nvSpPr>
        <p:spPr bwMode="auto">
          <a:xfrm>
            <a:off x="3078385" y="2583706"/>
            <a:ext cx="990600" cy="369888"/>
          </a:xfrm>
          <a:prstGeom prst="downArrow">
            <a:avLst>
              <a:gd name="adj1" fmla="val 65389"/>
              <a:gd name="adj2" fmla="val 39394"/>
            </a:avLst>
          </a:prstGeom>
          <a:solidFill>
            <a:schemeClr val="accent2"/>
          </a:solidFill>
          <a:ln w="12700">
            <a:solidFill>
              <a:schemeClr val="tx1"/>
            </a:solidFill>
            <a:miter lim="800000"/>
            <a:headEnd/>
            <a:tailEnd/>
          </a:ln>
          <a:effectLst>
            <a:outerShdw dist="35921" dir="2700000" algn="ctr" rotWithShape="0">
              <a:schemeClr val="bg2"/>
            </a:outerShdw>
          </a:effectLst>
        </p:spPr>
        <p:txBody>
          <a:bodyPr vert="eaVert"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84" name="Text Box 77">
            <a:extLst>
              <a:ext uri="{FF2B5EF4-FFF2-40B4-BE49-F238E27FC236}">
                <a16:creationId xmlns:a16="http://schemas.microsoft.com/office/drawing/2014/main" id="{542999B5-F101-4D9C-B39C-C2FCCC44AEEE}"/>
              </a:ext>
            </a:extLst>
          </p:cNvPr>
          <p:cNvSpPr txBox="1">
            <a:spLocks noChangeArrowheads="1"/>
          </p:cNvSpPr>
          <p:nvPr/>
        </p:nvSpPr>
        <p:spPr bwMode="auto">
          <a:xfrm>
            <a:off x="2535460" y="2832944"/>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sz="1800">
                <a:solidFill>
                  <a:schemeClr val="folHlink"/>
                </a:solidFill>
              </a:rPr>
              <a:t>帧</a:t>
            </a:r>
          </a:p>
        </p:txBody>
      </p:sp>
      <p:sp>
        <p:nvSpPr>
          <p:cNvPr id="18485" name="Rectangle 78">
            <a:extLst>
              <a:ext uri="{FF2B5EF4-FFF2-40B4-BE49-F238E27FC236}">
                <a16:creationId xmlns:a16="http://schemas.microsoft.com/office/drawing/2014/main" id="{5470EFEA-0326-495D-8FD9-28EC1BBE162C}"/>
              </a:ext>
            </a:extLst>
          </p:cNvPr>
          <p:cNvSpPr>
            <a:spLocks noChangeArrowheads="1"/>
          </p:cNvSpPr>
          <p:nvPr/>
        </p:nvSpPr>
        <p:spPr bwMode="auto">
          <a:xfrm>
            <a:off x="3278410" y="2547195"/>
            <a:ext cx="644408"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sz="1800">
                <a:solidFill>
                  <a:schemeClr val="bg1"/>
                </a:solidFill>
              </a:rPr>
              <a:t>装入</a:t>
            </a:r>
          </a:p>
        </p:txBody>
      </p:sp>
      <p:sp>
        <p:nvSpPr>
          <p:cNvPr id="18486" name="Line 79">
            <a:extLst>
              <a:ext uri="{FF2B5EF4-FFF2-40B4-BE49-F238E27FC236}">
                <a16:creationId xmlns:a16="http://schemas.microsoft.com/office/drawing/2014/main" id="{1971A915-17AD-46D7-ABD5-A77F41460227}"/>
              </a:ext>
            </a:extLst>
          </p:cNvPr>
          <p:cNvSpPr>
            <a:spLocks noChangeShapeType="1"/>
          </p:cNvSpPr>
          <p:nvPr/>
        </p:nvSpPr>
        <p:spPr bwMode="auto">
          <a:xfrm>
            <a:off x="3067272" y="2883744"/>
            <a:ext cx="0" cy="2857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87" name="Line 80">
            <a:extLst>
              <a:ext uri="{FF2B5EF4-FFF2-40B4-BE49-F238E27FC236}">
                <a16:creationId xmlns:a16="http://schemas.microsoft.com/office/drawing/2014/main" id="{908E29E2-CCA2-4F2F-8533-8C0DAE0FF5FF}"/>
              </a:ext>
            </a:extLst>
          </p:cNvPr>
          <p:cNvSpPr>
            <a:spLocks noChangeShapeType="1"/>
          </p:cNvSpPr>
          <p:nvPr/>
        </p:nvSpPr>
        <p:spPr bwMode="auto">
          <a:xfrm>
            <a:off x="4057872" y="2885331"/>
            <a:ext cx="0" cy="2857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8071F827-01AA-46D6-8183-58AC240EEE6B}"/>
              </a:ext>
            </a:extLst>
          </p:cNvPr>
          <p:cNvSpPr>
            <a:spLocks noGrp="1"/>
          </p:cNvSpPr>
          <p:nvPr>
            <p:ph type="title"/>
          </p:nvPr>
        </p:nvSpPr>
        <p:spPr/>
        <p:txBody>
          <a:bodyPr/>
          <a:lstStyle/>
          <a:p>
            <a:r>
              <a:rPr lang="zh-CN" altLang="en-US"/>
              <a:t>细数五层模型</a:t>
            </a:r>
            <a:r>
              <a:rPr lang="en-US" altLang="zh-CN"/>
              <a:t>——</a:t>
            </a:r>
            <a:r>
              <a:rPr lang="zh-CN" altLang="en-US"/>
              <a:t>网络层</a:t>
            </a:r>
          </a:p>
        </p:txBody>
      </p:sp>
      <p:sp>
        <p:nvSpPr>
          <p:cNvPr id="19459" name="内容占位符 2">
            <a:extLst>
              <a:ext uri="{FF2B5EF4-FFF2-40B4-BE49-F238E27FC236}">
                <a16:creationId xmlns:a16="http://schemas.microsoft.com/office/drawing/2014/main" id="{F47A27B2-61C2-4CD1-A5F6-8DA88201313C}"/>
              </a:ext>
            </a:extLst>
          </p:cNvPr>
          <p:cNvSpPr>
            <a:spLocks noGrp="1"/>
          </p:cNvSpPr>
          <p:nvPr>
            <p:ph idx="1"/>
          </p:nvPr>
        </p:nvSpPr>
        <p:spPr/>
        <p:txBody>
          <a:bodyPr/>
          <a:lstStyle/>
          <a:p>
            <a:r>
              <a:rPr lang="zh-CN" altLang="en-US" dirty="0"/>
              <a:t>网络层关注如何将分组从源端沿着网络路径送达目的端。</a:t>
            </a:r>
            <a:endParaRPr lang="en-US" altLang="zh-CN" dirty="0"/>
          </a:p>
          <a:p>
            <a:r>
              <a:rPr lang="zh-CN" altLang="en-US" dirty="0"/>
              <a:t>网络层向上只提供简单灵活的、无连接的、尽最大努力交付的数据报服务。</a:t>
            </a:r>
          </a:p>
          <a:p>
            <a:pPr lvl="1"/>
            <a:r>
              <a:rPr lang="zh-CN" altLang="en-US" dirty="0"/>
              <a:t>网络在发送分组时不需要先建立连接。每一个分组（即 </a:t>
            </a:r>
            <a:r>
              <a:rPr lang="en-US" altLang="zh-CN" dirty="0"/>
              <a:t>IP </a:t>
            </a:r>
            <a:r>
              <a:rPr lang="zh-CN" altLang="en-US" dirty="0"/>
              <a:t>数据报）独立发送，与其前后的分组无关（不进行编号）。</a:t>
            </a:r>
          </a:p>
          <a:p>
            <a:pPr lvl="1"/>
            <a:r>
              <a:rPr lang="zh-CN" altLang="en-US" dirty="0"/>
              <a:t>网络层不提供服务质量的承诺。即所传送的分组可能出错、丢失、重复和失序，当然也不保证分组传送的时限。</a:t>
            </a:r>
          </a:p>
          <a:p>
            <a:endParaRPr lang="en-US" altLang="zh-CN" dirty="0"/>
          </a:p>
          <a:p>
            <a:endParaRPr lang="zh-CN" altLang="en-US"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3434104A-9E73-4A0C-B734-0F10D6ECC2AA}"/>
              </a:ext>
            </a:extLst>
          </p:cNvPr>
          <p:cNvSpPr>
            <a:spLocks noGrp="1"/>
          </p:cNvSpPr>
          <p:nvPr>
            <p:ph type="title"/>
          </p:nvPr>
        </p:nvSpPr>
        <p:spPr/>
        <p:txBody>
          <a:bodyPr/>
          <a:lstStyle/>
          <a:p>
            <a:r>
              <a:rPr lang="zh-CN" altLang="en-US"/>
              <a:t>网络层</a:t>
            </a:r>
            <a:r>
              <a:rPr lang="en-US" altLang="zh-CN"/>
              <a:t>——</a:t>
            </a:r>
            <a:r>
              <a:rPr lang="zh-CN" altLang="en-US"/>
              <a:t>分组转发</a:t>
            </a:r>
          </a:p>
        </p:txBody>
      </p:sp>
      <p:sp>
        <p:nvSpPr>
          <p:cNvPr id="20483" name="Rectangle 221">
            <a:extLst>
              <a:ext uri="{FF2B5EF4-FFF2-40B4-BE49-F238E27FC236}">
                <a16:creationId xmlns:a16="http://schemas.microsoft.com/office/drawing/2014/main" id="{1AA81B0D-B60B-447A-89FE-6A1DD88FD72D}"/>
              </a:ext>
            </a:extLst>
          </p:cNvPr>
          <p:cNvSpPr>
            <a:spLocks noChangeArrowheads="1"/>
          </p:cNvSpPr>
          <p:nvPr/>
        </p:nvSpPr>
        <p:spPr bwMode="auto">
          <a:xfrm>
            <a:off x="3431704" y="1005286"/>
            <a:ext cx="639762" cy="12144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484" name="Rectangle 219">
            <a:extLst>
              <a:ext uri="{FF2B5EF4-FFF2-40B4-BE49-F238E27FC236}">
                <a16:creationId xmlns:a16="http://schemas.microsoft.com/office/drawing/2014/main" id="{D31DBDFA-A108-44A7-9992-49C478845454}"/>
              </a:ext>
            </a:extLst>
          </p:cNvPr>
          <p:cNvSpPr>
            <a:spLocks noChangeArrowheads="1"/>
          </p:cNvSpPr>
          <p:nvPr/>
        </p:nvSpPr>
        <p:spPr bwMode="auto">
          <a:xfrm>
            <a:off x="3441230" y="1495823"/>
            <a:ext cx="623887" cy="25717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485" name="Text Box 220">
            <a:extLst>
              <a:ext uri="{FF2B5EF4-FFF2-40B4-BE49-F238E27FC236}">
                <a16:creationId xmlns:a16="http://schemas.microsoft.com/office/drawing/2014/main" id="{AB7ED7C7-A3D3-424F-BFCE-4E2CF1148564}"/>
              </a:ext>
            </a:extLst>
          </p:cNvPr>
          <p:cNvSpPr txBox="1">
            <a:spLocks noChangeArrowheads="1"/>
          </p:cNvSpPr>
          <p:nvPr/>
        </p:nvSpPr>
        <p:spPr bwMode="auto">
          <a:xfrm>
            <a:off x="3539084" y="962422"/>
            <a:ext cx="296863"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600">
                <a:solidFill>
                  <a:schemeClr val="folHlink"/>
                </a:solidFill>
              </a:rPr>
              <a:t>5</a:t>
            </a:r>
          </a:p>
          <a:p>
            <a:pPr algn="ctr" eaLnBrk="1" hangingPunct="1">
              <a:spcBef>
                <a:spcPct val="0"/>
              </a:spcBef>
              <a:buFontTx/>
              <a:buNone/>
            </a:pPr>
            <a:r>
              <a:rPr lang="en-US" altLang="zh-CN" sz="1600">
                <a:solidFill>
                  <a:schemeClr val="folHlink"/>
                </a:solidFill>
              </a:rPr>
              <a:t>4</a:t>
            </a:r>
          </a:p>
          <a:p>
            <a:pPr algn="ctr" eaLnBrk="1" hangingPunct="1">
              <a:spcBef>
                <a:spcPct val="0"/>
              </a:spcBef>
              <a:buFontTx/>
              <a:buNone/>
            </a:pPr>
            <a:r>
              <a:rPr lang="en-US" altLang="zh-CN" sz="1600">
                <a:solidFill>
                  <a:schemeClr val="folHlink"/>
                </a:solidFill>
              </a:rPr>
              <a:t>3</a:t>
            </a:r>
          </a:p>
          <a:p>
            <a:pPr algn="ctr" eaLnBrk="1" hangingPunct="1">
              <a:spcBef>
                <a:spcPct val="0"/>
              </a:spcBef>
              <a:buFontTx/>
              <a:buNone/>
            </a:pPr>
            <a:r>
              <a:rPr lang="en-US" altLang="zh-CN" sz="1600">
                <a:solidFill>
                  <a:schemeClr val="folHlink"/>
                </a:solidFill>
              </a:rPr>
              <a:t>2</a:t>
            </a:r>
          </a:p>
          <a:p>
            <a:pPr algn="ctr" eaLnBrk="1" hangingPunct="1">
              <a:spcBef>
                <a:spcPct val="0"/>
              </a:spcBef>
              <a:buFontTx/>
              <a:buNone/>
            </a:pPr>
            <a:r>
              <a:rPr lang="en-US" altLang="zh-CN" sz="1600">
                <a:solidFill>
                  <a:schemeClr val="folHlink"/>
                </a:solidFill>
              </a:rPr>
              <a:t>1</a:t>
            </a:r>
          </a:p>
        </p:txBody>
      </p:sp>
      <p:sp>
        <p:nvSpPr>
          <p:cNvPr id="20486" name="Line 222">
            <a:extLst>
              <a:ext uri="{FF2B5EF4-FFF2-40B4-BE49-F238E27FC236}">
                <a16:creationId xmlns:a16="http://schemas.microsoft.com/office/drawing/2014/main" id="{EA2370B4-F4A3-4DC7-8417-E31FD0CCD63A}"/>
              </a:ext>
            </a:extLst>
          </p:cNvPr>
          <p:cNvSpPr>
            <a:spLocks noChangeShapeType="1"/>
          </p:cNvSpPr>
          <p:nvPr/>
        </p:nvSpPr>
        <p:spPr bwMode="auto">
          <a:xfrm>
            <a:off x="3431704" y="1264047"/>
            <a:ext cx="6397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7" name="Line 223">
            <a:extLst>
              <a:ext uri="{FF2B5EF4-FFF2-40B4-BE49-F238E27FC236}">
                <a16:creationId xmlns:a16="http://schemas.microsoft.com/office/drawing/2014/main" id="{C943F51E-065B-4EB6-B440-6BB09BCC54FF}"/>
              </a:ext>
            </a:extLst>
          </p:cNvPr>
          <p:cNvSpPr>
            <a:spLocks noChangeShapeType="1"/>
          </p:cNvSpPr>
          <p:nvPr/>
        </p:nvSpPr>
        <p:spPr bwMode="auto">
          <a:xfrm>
            <a:off x="3431704" y="1503760"/>
            <a:ext cx="6397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8" name="Line 224">
            <a:extLst>
              <a:ext uri="{FF2B5EF4-FFF2-40B4-BE49-F238E27FC236}">
                <a16:creationId xmlns:a16="http://schemas.microsoft.com/office/drawing/2014/main" id="{88CCEA43-D36F-4183-B066-167974F1FBAB}"/>
              </a:ext>
            </a:extLst>
          </p:cNvPr>
          <p:cNvSpPr>
            <a:spLocks noChangeShapeType="1"/>
          </p:cNvSpPr>
          <p:nvPr/>
        </p:nvSpPr>
        <p:spPr bwMode="auto">
          <a:xfrm>
            <a:off x="3431704" y="1743472"/>
            <a:ext cx="6397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9" name="Line 225">
            <a:extLst>
              <a:ext uri="{FF2B5EF4-FFF2-40B4-BE49-F238E27FC236}">
                <a16:creationId xmlns:a16="http://schemas.microsoft.com/office/drawing/2014/main" id="{3A3151B2-DC65-43ED-8CD8-32C476BA36D3}"/>
              </a:ext>
            </a:extLst>
          </p:cNvPr>
          <p:cNvSpPr>
            <a:spLocks noChangeShapeType="1"/>
          </p:cNvSpPr>
          <p:nvPr/>
        </p:nvSpPr>
        <p:spPr bwMode="auto">
          <a:xfrm>
            <a:off x="3431704" y="1984772"/>
            <a:ext cx="6397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0" name="Freeform 4">
            <a:extLst>
              <a:ext uri="{FF2B5EF4-FFF2-40B4-BE49-F238E27FC236}">
                <a16:creationId xmlns:a16="http://schemas.microsoft.com/office/drawing/2014/main" id="{18B8B094-E04B-4708-A0C1-25B37929117E}"/>
              </a:ext>
            </a:extLst>
          </p:cNvPr>
          <p:cNvSpPr>
            <a:spLocks/>
          </p:cNvSpPr>
          <p:nvPr/>
        </p:nvSpPr>
        <p:spPr bwMode="auto">
          <a:xfrm>
            <a:off x="10695631" y="2638253"/>
            <a:ext cx="312738" cy="1800225"/>
          </a:xfrm>
          <a:custGeom>
            <a:avLst/>
            <a:gdLst>
              <a:gd name="T0" fmla="*/ 2147483646 w 197"/>
              <a:gd name="T1" fmla="*/ 0 h 1134"/>
              <a:gd name="T2" fmla="*/ 0 w 197"/>
              <a:gd name="T3" fmla="*/ 2147483646 h 1134"/>
              <a:gd name="T4" fmla="*/ 2147483646 w 197"/>
              <a:gd name="T5" fmla="*/ 2147483646 h 1134"/>
              <a:gd name="T6" fmla="*/ 0 60000 65536"/>
              <a:gd name="T7" fmla="*/ 0 60000 65536"/>
              <a:gd name="T8" fmla="*/ 0 60000 65536"/>
              <a:gd name="T9" fmla="*/ 0 w 197"/>
              <a:gd name="T10" fmla="*/ 0 h 1134"/>
              <a:gd name="T11" fmla="*/ 197 w 197"/>
              <a:gd name="T12" fmla="*/ 1134 h 1134"/>
            </a:gdLst>
            <a:ahLst/>
            <a:cxnLst>
              <a:cxn ang="T6">
                <a:pos x="T0" y="T1"/>
              </a:cxn>
              <a:cxn ang="T7">
                <a:pos x="T2" y="T3"/>
              </a:cxn>
              <a:cxn ang="T8">
                <a:pos x="T4" y="T5"/>
              </a:cxn>
            </a:cxnLst>
            <a:rect l="T9" t="T10" r="T11" b="T12"/>
            <a:pathLst>
              <a:path w="197" h="1134">
                <a:moveTo>
                  <a:pt x="197" y="0"/>
                </a:moveTo>
                <a:lnTo>
                  <a:pt x="0" y="507"/>
                </a:lnTo>
                <a:lnTo>
                  <a:pt x="16" y="113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0491" name="Group 5">
            <a:extLst>
              <a:ext uri="{FF2B5EF4-FFF2-40B4-BE49-F238E27FC236}">
                <a16:creationId xmlns:a16="http://schemas.microsoft.com/office/drawing/2014/main" id="{06947B06-E68D-4D27-BF08-4F8EBF67B5E3}"/>
              </a:ext>
            </a:extLst>
          </p:cNvPr>
          <p:cNvGrpSpPr>
            <a:grpSpLocks/>
          </p:cNvGrpSpPr>
          <p:nvPr/>
        </p:nvGrpSpPr>
        <p:grpSpPr bwMode="auto">
          <a:xfrm>
            <a:off x="5390207" y="5354464"/>
            <a:ext cx="639763" cy="1314450"/>
            <a:chOff x="617" y="262"/>
            <a:chExt cx="403" cy="828"/>
          </a:xfrm>
        </p:grpSpPr>
        <p:sp>
          <p:nvSpPr>
            <p:cNvPr id="20761" name="Rectangle 6">
              <a:extLst>
                <a:ext uri="{FF2B5EF4-FFF2-40B4-BE49-F238E27FC236}">
                  <a16:creationId xmlns:a16="http://schemas.microsoft.com/office/drawing/2014/main" id="{BF0CB5AF-9E90-4774-8A52-9C88FE5FCF4B}"/>
                </a:ext>
              </a:extLst>
            </p:cNvPr>
            <p:cNvSpPr>
              <a:spLocks noChangeArrowheads="1"/>
            </p:cNvSpPr>
            <p:nvPr/>
          </p:nvSpPr>
          <p:spPr bwMode="auto">
            <a:xfrm>
              <a:off x="623" y="598"/>
              <a:ext cx="393" cy="16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62" name="Text Box 7">
              <a:extLst>
                <a:ext uri="{FF2B5EF4-FFF2-40B4-BE49-F238E27FC236}">
                  <a16:creationId xmlns:a16="http://schemas.microsoft.com/office/drawing/2014/main" id="{2FD14EC6-76D2-4D3B-903A-0A5CE506CADC}"/>
                </a:ext>
              </a:extLst>
            </p:cNvPr>
            <p:cNvSpPr txBox="1">
              <a:spLocks noChangeArrowheads="1"/>
            </p:cNvSpPr>
            <p:nvPr/>
          </p:nvSpPr>
          <p:spPr bwMode="auto">
            <a:xfrm>
              <a:off x="730" y="262"/>
              <a:ext cx="18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600">
                  <a:solidFill>
                    <a:schemeClr val="folHlink"/>
                  </a:solidFill>
                </a:rPr>
                <a:t>5</a:t>
              </a:r>
            </a:p>
            <a:p>
              <a:pPr algn="ctr" eaLnBrk="1" hangingPunct="1">
                <a:spcBef>
                  <a:spcPct val="0"/>
                </a:spcBef>
                <a:buFontTx/>
                <a:buNone/>
              </a:pPr>
              <a:r>
                <a:rPr lang="en-US" altLang="zh-CN" sz="1600">
                  <a:solidFill>
                    <a:schemeClr val="folHlink"/>
                  </a:solidFill>
                </a:rPr>
                <a:t>4</a:t>
              </a:r>
            </a:p>
            <a:p>
              <a:pPr algn="ctr" eaLnBrk="1" hangingPunct="1">
                <a:spcBef>
                  <a:spcPct val="0"/>
                </a:spcBef>
                <a:buFontTx/>
                <a:buNone/>
              </a:pPr>
              <a:r>
                <a:rPr lang="en-US" altLang="zh-CN" sz="1600">
                  <a:solidFill>
                    <a:schemeClr val="folHlink"/>
                  </a:solidFill>
                </a:rPr>
                <a:t>3</a:t>
              </a:r>
            </a:p>
            <a:p>
              <a:pPr algn="ctr" eaLnBrk="1" hangingPunct="1">
                <a:spcBef>
                  <a:spcPct val="0"/>
                </a:spcBef>
                <a:buFontTx/>
                <a:buNone/>
              </a:pPr>
              <a:r>
                <a:rPr lang="en-US" altLang="zh-CN" sz="1600">
                  <a:solidFill>
                    <a:schemeClr val="folHlink"/>
                  </a:solidFill>
                </a:rPr>
                <a:t>2</a:t>
              </a:r>
            </a:p>
            <a:p>
              <a:pPr algn="ctr" eaLnBrk="1" hangingPunct="1">
                <a:spcBef>
                  <a:spcPct val="0"/>
                </a:spcBef>
                <a:buFontTx/>
                <a:buNone/>
              </a:pPr>
              <a:r>
                <a:rPr lang="en-US" altLang="zh-CN" sz="1600">
                  <a:solidFill>
                    <a:schemeClr val="folHlink"/>
                  </a:solidFill>
                </a:rPr>
                <a:t>1</a:t>
              </a:r>
            </a:p>
          </p:txBody>
        </p:sp>
        <p:sp>
          <p:nvSpPr>
            <p:cNvPr id="20763" name="Rectangle 8">
              <a:extLst>
                <a:ext uri="{FF2B5EF4-FFF2-40B4-BE49-F238E27FC236}">
                  <a16:creationId xmlns:a16="http://schemas.microsoft.com/office/drawing/2014/main" id="{6A5C034C-64A5-4E47-BBBE-B5690AB7A0AA}"/>
                </a:ext>
              </a:extLst>
            </p:cNvPr>
            <p:cNvSpPr>
              <a:spLocks noChangeArrowheads="1"/>
            </p:cNvSpPr>
            <p:nvPr/>
          </p:nvSpPr>
          <p:spPr bwMode="auto">
            <a:xfrm>
              <a:off x="617" y="289"/>
              <a:ext cx="403" cy="7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64" name="Line 9">
              <a:extLst>
                <a:ext uri="{FF2B5EF4-FFF2-40B4-BE49-F238E27FC236}">
                  <a16:creationId xmlns:a16="http://schemas.microsoft.com/office/drawing/2014/main" id="{B2EC9E61-307E-4C20-87E0-A1DB06F8BCF6}"/>
                </a:ext>
              </a:extLst>
            </p:cNvPr>
            <p:cNvSpPr>
              <a:spLocks noChangeShapeType="1"/>
            </p:cNvSpPr>
            <p:nvPr/>
          </p:nvSpPr>
          <p:spPr bwMode="auto">
            <a:xfrm>
              <a:off x="617" y="452"/>
              <a:ext cx="40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65" name="Line 10">
              <a:extLst>
                <a:ext uri="{FF2B5EF4-FFF2-40B4-BE49-F238E27FC236}">
                  <a16:creationId xmlns:a16="http://schemas.microsoft.com/office/drawing/2014/main" id="{C85665F1-24F4-4164-86E0-DA47BA2B9FA1}"/>
                </a:ext>
              </a:extLst>
            </p:cNvPr>
            <p:cNvSpPr>
              <a:spLocks noChangeShapeType="1"/>
            </p:cNvSpPr>
            <p:nvPr/>
          </p:nvSpPr>
          <p:spPr bwMode="auto">
            <a:xfrm>
              <a:off x="617" y="603"/>
              <a:ext cx="40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66" name="Line 11">
              <a:extLst>
                <a:ext uri="{FF2B5EF4-FFF2-40B4-BE49-F238E27FC236}">
                  <a16:creationId xmlns:a16="http://schemas.microsoft.com/office/drawing/2014/main" id="{E5960206-30B3-4A2E-B463-2DDC4B4FB71A}"/>
                </a:ext>
              </a:extLst>
            </p:cNvPr>
            <p:cNvSpPr>
              <a:spLocks noChangeShapeType="1"/>
            </p:cNvSpPr>
            <p:nvPr/>
          </p:nvSpPr>
          <p:spPr bwMode="auto">
            <a:xfrm>
              <a:off x="617" y="754"/>
              <a:ext cx="40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67" name="Line 12">
              <a:extLst>
                <a:ext uri="{FF2B5EF4-FFF2-40B4-BE49-F238E27FC236}">
                  <a16:creationId xmlns:a16="http://schemas.microsoft.com/office/drawing/2014/main" id="{93B29B8D-8BDF-49BC-AF97-F6BB191A4919}"/>
                </a:ext>
              </a:extLst>
            </p:cNvPr>
            <p:cNvSpPr>
              <a:spLocks noChangeShapeType="1"/>
            </p:cNvSpPr>
            <p:nvPr/>
          </p:nvSpPr>
          <p:spPr bwMode="auto">
            <a:xfrm>
              <a:off x="617" y="906"/>
              <a:ext cx="40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492" name="Line 13">
            <a:extLst>
              <a:ext uri="{FF2B5EF4-FFF2-40B4-BE49-F238E27FC236}">
                <a16:creationId xmlns:a16="http://schemas.microsoft.com/office/drawing/2014/main" id="{2A56984C-FDF5-4F36-B0A5-38948DB45C8B}"/>
              </a:ext>
            </a:extLst>
          </p:cNvPr>
          <p:cNvSpPr>
            <a:spLocks noChangeShapeType="1"/>
          </p:cNvSpPr>
          <p:nvPr/>
        </p:nvSpPr>
        <p:spPr bwMode="auto">
          <a:xfrm flipV="1">
            <a:off x="5822007" y="2566814"/>
            <a:ext cx="50403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3" name="Line 14">
            <a:extLst>
              <a:ext uri="{FF2B5EF4-FFF2-40B4-BE49-F238E27FC236}">
                <a16:creationId xmlns:a16="http://schemas.microsoft.com/office/drawing/2014/main" id="{917C341D-ED18-429F-8D7E-C2FB46525360}"/>
              </a:ext>
            </a:extLst>
          </p:cNvPr>
          <p:cNvSpPr>
            <a:spLocks noChangeShapeType="1"/>
          </p:cNvSpPr>
          <p:nvPr/>
        </p:nvSpPr>
        <p:spPr bwMode="auto">
          <a:xfrm flipV="1">
            <a:off x="6469706" y="4438478"/>
            <a:ext cx="865188"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4" name="Line 15">
            <a:extLst>
              <a:ext uri="{FF2B5EF4-FFF2-40B4-BE49-F238E27FC236}">
                <a16:creationId xmlns:a16="http://schemas.microsoft.com/office/drawing/2014/main" id="{B7E55600-F3C5-471D-BC93-F0DB7754ACF6}"/>
              </a:ext>
            </a:extLst>
          </p:cNvPr>
          <p:cNvSpPr>
            <a:spLocks noChangeShapeType="1"/>
          </p:cNvSpPr>
          <p:nvPr/>
        </p:nvSpPr>
        <p:spPr bwMode="auto">
          <a:xfrm>
            <a:off x="3589981" y="2566815"/>
            <a:ext cx="0"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495" name="Picture 16">
            <a:extLst>
              <a:ext uri="{FF2B5EF4-FFF2-40B4-BE49-F238E27FC236}">
                <a16:creationId xmlns:a16="http://schemas.microsoft.com/office/drawing/2014/main" id="{F0B52E55-CAD3-4F43-BB45-FC28C7AFE49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0431" y="4295603"/>
            <a:ext cx="5207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20496" name="Group 17">
            <a:extLst>
              <a:ext uri="{FF2B5EF4-FFF2-40B4-BE49-F238E27FC236}">
                <a16:creationId xmlns:a16="http://schemas.microsoft.com/office/drawing/2014/main" id="{03F1A6C5-8C6A-420E-8112-E52583875678}"/>
              </a:ext>
            </a:extLst>
          </p:cNvPr>
          <p:cNvGrpSpPr>
            <a:grpSpLocks/>
          </p:cNvGrpSpPr>
          <p:nvPr/>
        </p:nvGrpSpPr>
        <p:grpSpPr bwMode="auto">
          <a:xfrm>
            <a:off x="6326832" y="2206452"/>
            <a:ext cx="1439863" cy="863600"/>
            <a:chOff x="385" y="2795"/>
            <a:chExt cx="1769" cy="816"/>
          </a:xfrm>
        </p:grpSpPr>
        <p:sp>
          <p:nvSpPr>
            <p:cNvPr id="20744" name="Oval 18">
              <a:extLst>
                <a:ext uri="{FF2B5EF4-FFF2-40B4-BE49-F238E27FC236}">
                  <a16:creationId xmlns:a16="http://schemas.microsoft.com/office/drawing/2014/main" id="{16CF1376-776A-4BE9-9828-C6ED5F214AC0}"/>
                </a:ext>
              </a:extLst>
            </p:cNvPr>
            <p:cNvSpPr>
              <a:spLocks noChangeArrowheads="1"/>
            </p:cNvSpPr>
            <p:nvPr/>
          </p:nvSpPr>
          <p:spPr bwMode="auto">
            <a:xfrm>
              <a:off x="1588"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45" name="Oval 19">
              <a:extLst>
                <a:ext uri="{FF2B5EF4-FFF2-40B4-BE49-F238E27FC236}">
                  <a16:creationId xmlns:a16="http://schemas.microsoft.com/office/drawing/2014/main" id="{056C5E7E-1192-4274-98B3-95B9C365AB45}"/>
                </a:ext>
              </a:extLst>
            </p:cNvPr>
            <p:cNvSpPr>
              <a:spLocks noChangeArrowheads="1"/>
            </p:cNvSpPr>
            <p:nvPr/>
          </p:nvSpPr>
          <p:spPr bwMode="auto">
            <a:xfrm>
              <a:off x="927" y="3273"/>
              <a:ext cx="885" cy="338"/>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46" name="Oval 20">
              <a:extLst>
                <a:ext uri="{FF2B5EF4-FFF2-40B4-BE49-F238E27FC236}">
                  <a16:creationId xmlns:a16="http://schemas.microsoft.com/office/drawing/2014/main" id="{6045DE0E-32AA-4B53-AED6-659D0AC1D275}"/>
                </a:ext>
              </a:extLst>
            </p:cNvPr>
            <p:cNvSpPr>
              <a:spLocks noChangeArrowheads="1"/>
            </p:cNvSpPr>
            <p:nvPr/>
          </p:nvSpPr>
          <p:spPr bwMode="auto">
            <a:xfrm>
              <a:off x="502" y="3204"/>
              <a:ext cx="585"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47" name="Oval 21">
              <a:extLst>
                <a:ext uri="{FF2B5EF4-FFF2-40B4-BE49-F238E27FC236}">
                  <a16:creationId xmlns:a16="http://schemas.microsoft.com/office/drawing/2014/main" id="{30F16832-BB9D-441C-8960-217F6EE52DE2}"/>
                </a:ext>
              </a:extLst>
            </p:cNvPr>
            <p:cNvSpPr>
              <a:spLocks noChangeArrowheads="1"/>
            </p:cNvSpPr>
            <p:nvPr/>
          </p:nvSpPr>
          <p:spPr bwMode="auto">
            <a:xfrm>
              <a:off x="385" y="3084"/>
              <a:ext cx="384" cy="255"/>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48" name="Oval 22">
              <a:extLst>
                <a:ext uri="{FF2B5EF4-FFF2-40B4-BE49-F238E27FC236}">
                  <a16:creationId xmlns:a16="http://schemas.microsoft.com/office/drawing/2014/main" id="{342F6EC8-4D82-4759-9FCB-A2848E6776E8}"/>
                </a:ext>
              </a:extLst>
            </p:cNvPr>
            <p:cNvSpPr>
              <a:spLocks noChangeArrowheads="1"/>
            </p:cNvSpPr>
            <p:nvPr/>
          </p:nvSpPr>
          <p:spPr bwMode="auto">
            <a:xfrm>
              <a:off x="566" y="2883"/>
              <a:ext cx="575"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49" name="Oval 23">
              <a:extLst>
                <a:ext uri="{FF2B5EF4-FFF2-40B4-BE49-F238E27FC236}">
                  <a16:creationId xmlns:a16="http://schemas.microsoft.com/office/drawing/2014/main" id="{6732D98E-334E-4CE1-844B-5A0072010A79}"/>
                </a:ext>
              </a:extLst>
            </p:cNvPr>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0" name="Oval 24">
              <a:extLst>
                <a:ext uri="{FF2B5EF4-FFF2-40B4-BE49-F238E27FC236}">
                  <a16:creationId xmlns:a16="http://schemas.microsoft.com/office/drawing/2014/main" id="{D699885E-52E0-4EAA-9A06-A2D93AD76766}"/>
                </a:ext>
              </a:extLst>
            </p:cNvPr>
            <p:cNvSpPr>
              <a:spLocks noChangeArrowheads="1"/>
            </p:cNvSpPr>
            <p:nvPr/>
          </p:nvSpPr>
          <p:spPr bwMode="auto">
            <a:xfrm>
              <a:off x="1505" y="2891"/>
              <a:ext cx="554" cy="24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1" name="Oval 25">
              <a:extLst>
                <a:ext uri="{FF2B5EF4-FFF2-40B4-BE49-F238E27FC236}">
                  <a16:creationId xmlns:a16="http://schemas.microsoft.com/office/drawing/2014/main" id="{BA79678B-67A3-4491-8894-E376401AA5F8}"/>
                </a:ext>
              </a:extLst>
            </p:cNvPr>
            <p:cNvSpPr>
              <a:spLocks noChangeArrowheads="1"/>
            </p:cNvSpPr>
            <p:nvPr/>
          </p:nvSpPr>
          <p:spPr bwMode="auto">
            <a:xfrm>
              <a:off x="705"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2" name="Oval 26">
              <a:extLst>
                <a:ext uri="{FF2B5EF4-FFF2-40B4-BE49-F238E27FC236}">
                  <a16:creationId xmlns:a16="http://schemas.microsoft.com/office/drawing/2014/main" id="{3F79AF1B-4EB3-4A4E-A1DE-A63198A23224}"/>
                </a:ext>
              </a:extLst>
            </p:cNvPr>
            <p:cNvSpPr>
              <a:spLocks noChangeArrowheads="1"/>
            </p:cNvSpPr>
            <p:nvPr/>
          </p:nvSpPr>
          <p:spPr bwMode="auto">
            <a:xfrm rot="1336630">
              <a:off x="1473" y="3066"/>
              <a:ext cx="556"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3" name="Oval 27">
              <a:extLst>
                <a:ext uri="{FF2B5EF4-FFF2-40B4-BE49-F238E27FC236}">
                  <a16:creationId xmlns:a16="http://schemas.microsoft.com/office/drawing/2014/main" id="{A16005C6-F4FF-4D70-86C5-66183234C69F}"/>
                </a:ext>
              </a:extLst>
            </p:cNvPr>
            <p:cNvSpPr>
              <a:spLocks noChangeArrowheads="1"/>
            </p:cNvSpPr>
            <p:nvPr/>
          </p:nvSpPr>
          <p:spPr bwMode="auto">
            <a:xfrm>
              <a:off x="1003" y="2811"/>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4" name="Oval 28">
              <a:extLst>
                <a:ext uri="{FF2B5EF4-FFF2-40B4-BE49-F238E27FC236}">
                  <a16:creationId xmlns:a16="http://schemas.microsoft.com/office/drawing/2014/main" id="{63A39B32-E2D3-4120-A35E-6E4180552A16}"/>
                </a:ext>
              </a:extLst>
            </p:cNvPr>
            <p:cNvSpPr>
              <a:spLocks noChangeArrowheads="1"/>
            </p:cNvSpPr>
            <p:nvPr/>
          </p:nvSpPr>
          <p:spPr bwMode="auto">
            <a:xfrm>
              <a:off x="576" y="2898"/>
              <a:ext cx="575"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5" name="Oval 29">
              <a:extLst>
                <a:ext uri="{FF2B5EF4-FFF2-40B4-BE49-F238E27FC236}">
                  <a16:creationId xmlns:a16="http://schemas.microsoft.com/office/drawing/2014/main" id="{58DBCD71-6D62-420E-A228-F67F011D299E}"/>
                </a:ext>
              </a:extLst>
            </p:cNvPr>
            <p:cNvSpPr>
              <a:spLocks noChangeArrowheads="1"/>
            </p:cNvSpPr>
            <p:nvPr/>
          </p:nvSpPr>
          <p:spPr bwMode="auto">
            <a:xfrm>
              <a:off x="397" y="3099"/>
              <a:ext cx="382" cy="257"/>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6" name="Oval 30">
              <a:extLst>
                <a:ext uri="{FF2B5EF4-FFF2-40B4-BE49-F238E27FC236}">
                  <a16:creationId xmlns:a16="http://schemas.microsoft.com/office/drawing/2014/main" id="{CA8EF71B-6984-42BE-B0BB-45C2D43EFAFF}"/>
                </a:ext>
              </a:extLst>
            </p:cNvPr>
            <p:cNvSpPr>
              <a:spLocks noChangeArrowheads="1"/>
            </p:cNvSpPr>
            <p:nvPr/>
          </p:nvSpPr>
          <p:spPr bwMode="auto">
            <a:xfrm>
              <a:off x="1514" y="2907"/>
              <a:ext cx="554" cy="24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7" name="Oval 31">
              <a:extLst>
                <a:ext uri="{FF2B5EF4-FFF2-40B4-BE49-F238E27FC236}">
                  <a16:creationId xmlns:a16="http://schemas.microsoft.com/office/drawing/2014/main" id="{A694493D-6859-4A6D-A7A0-D26763E3E74A}"/>
                </a:ext>
              </a:extLst>
            </p:cNvPr>
            <p:cNvSpPr>
              <a:spLocks noChangeArrowheads="1"/>
            </p:cNvSpPr>
            <p:nvPr/>
          </p:nvSpPr>
          <p:spPr bwMode="auto">
            <a:xfrm>
              <a:off x="1598" y="3075"/>
              <a:ext cx="556"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8" name="Oval 32">
              <a:extLst>
                <a:ext uri="{FF2B5EF4-FFF2-40B4-BE49-F238E27FC236}">
                  <a16:creationId xmlns:a16="http://schemas.microsoft.com/office/drawing/2014/main" id="{722CFF68-40B1-4EAD-93A2-BCF85034F06F}"/>
                </a:ext>
              </a:extLst>
            </p:cNvPr>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9" name="Oval 33">
              <a:extLst>
                <a:ext uri="{FF2B5EF4-FFF2-40B4-BE49-F238E27FC236}">
                  <a16:creationId xmlns:a16="http://schemas.microsoft.com/office/drawing/2014/main" id="{A7CF4EAA-8118-4206-8B64-EFE6ABA77800}"/>
                </a:ext>
              </a:extLst>
            </p:cNvPr>
            <p:cNvSpPr>
              <a:spLocks noChangeArrowheads="1"/>
            </p:cNvSpPr>
            <p:nvPr/>
          </p:nvSpPr>
          <p:spPr bwMode="auto">
            <a:xfrm>
              <a:off x="514" y="3219"/>
              <a:ext cx="585"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60" name="Freeform 34">
              <a:extLst>
                <a:ext uri="{FF2B5EF4-FFF2-40B4-BE49-F238E27FC236}">
                  <a16:creationId xmlns:a16="http://schemas.microsoft.com/office/drawing/2014/main" id="{9F7B9BD2-425B-4AE8-A80A-62FCF36050D8}"/>
                </a:ext>
              </a:extLst>
            </p:cNvPr>
            <p:cNvSpPr>
              <a:spLocks/>
            </p:cNvSpPr>
            <p:nvPr/>
          </p:nvSpPr>
          <p:spPr bwMode="auto">
            <a:xfrm>
              <a:off x="567" y="2924"/>
              <a:ext cx="1451" cy="597"/>
            </a:xfrm>
            <a:custGeom>
              <a:avLst/>
              <a:gdLst>
                <a:gd name="T0" fmla="*/ 0 w 1447"/>
                <a:gd name="T1" fmla="*/ 1 h 1128"/>
                <a:gd name="T2" fmla="*/ 80 w 1447"/>
                <a:gd name="T3" fmla="*/ 1 h 1128"/>
                <a:gd name="T4" fmla="*/ 56 w 1447"/>
                <a:gd name="T5" fmla="*/ 1 h 1128"/>
                <a:gd name="T6" fmla="*/ 24 w 1447"/>
                <a:gd name="T7" fmla="*/ 1 h 1128"/>
                <a:gd name="T8" fmla="*/ 40 w 1447"/>
                <a:gd name="T9" fmla="*/ 1 h 1128"/>
                <a:gd name="T10" fmla="*/ 64 w 1447"/>
                <a:gd name="T11" fmla="*/ 1 h 1128"/>
                <a:gd name="T12" fmla="*/ 96 w 1447"/>
                <a:gd name="T13" fmla="*/ 1 h 1128"/>
                <a:gd name="T14" fmla="*/ 104 w 1447"/>
                <a:gd name="T15" fmla="*/ 1 h 1128"/>
                <a:gd name="T16" fmla="*/ 152 w 1447"/>
                <a:gd name="T17" fmla="*/ 1 h 1128"/>
                <a:gd name="T18" fmla="*/ 168 w 1447"/>
                <a:gd name="T19" fmla="*/ 1 h 1128"/>
                <a:gd name="T20" fmla="*/ 220 w 1447"/>
                <a:gd name="T21" fmla="*/ 1 h 1128"/>
                <a:gd name="T22" fmla="*/ 308 w 1447"/>
                <a:gd name="T23" fmla="*/ 1 h 1128"/>
                <a:gd name="T24" fmla="*/ 348 w 1447"/>
                <a:gd name="T25" fmla="*/ 1 h 1128"/>
                <a:gd name="T26" fmla="*/ 372 w 1447"/>
                <a:gd name="T27" fmla="*/ 1 h 1128"/>
                <a:gd name="T28" fmla="*/ 444 w 1447"/>
                <a:gd name="T29" fmla="*/ 1 h 1128"/>
                <a:gd name="T30" fmla="*/ 524 w 1447"/>
                <a:gd name="T31" fmla="*/ 0 h 1128"/>
                <a:gd name="T32" fmla="*/ 848 w 1447"/>
                <a:gd name="T33" fmla="*/ 1 h 1128"/>
                <a:gd name="T34" fmla="*/ 1116 w 1447"/>
                <a:gd name="T35" fmla="*/ 1 h 1128"/>
                <a:gd name="T36" fmla="*/ 1140 w 1447"/>
                <a:gd name="T37" fmla="*/ 1 h 1128"/>
                <a:gd name="T38" fmla="*/ 1164 w 1447"/>
                <a:gd name="T39" fmla="*/ 1 h 1128"/>
                <a:gd name="T40" fmla="*/ 1289 w 1447"/>
                <a:gd name="T41" fmla="*/ 1 h 1128"/>
                <a:gd name="T42" fmla="*/ 1376 w 1447"/>
                <a:gd name="T43" fmla="*/ 1 h 1128"/>
                <a:gd name="T44" fmla="*/ 1424 w 1447"/>
                <a:gd name="T45" fmla="*/ 1 h 1128"/>
                <a:gd name="T46" fmla="*/ 1440 w 1447"/>
                <a:gd name="T47" fmla="*/ 1 h 1128"/>
                <a:gd name="T48" fmla="*/ 1472 w 1447"/>
                <a:gd name="T49" fmla="*/ 1 h 1128"/>
                <a:gd name="T50" fmla="*/ 1496 w 1447"/>
                <a:gd name="T51" fmla="*/ 1 h 1128"/>
                <a:gd name="T52" fmla="*/ 1512 w 1447"/>
                <a:gd name="T53" fmla="*/ 1 h 1128"/>
                <a:gd name="T54" fmla="*/ 1512 w 1447"/>
                <a:gd name="T55" fmla="*/ 1 h 1128"/>
                <a:gd name="T56" fmla="*/ 1496 w 1447"/>
                <a:gd name="T57" fmla="*/ 1 h 1128"/>
                <a:gd name="T58" fmla="*/ 1448 w 1447"/>
                <a:gd name="T59" fmla="*/ 1 h 1128"/>
                <a:gd name="T60" fmla="*/ 1432 w 1447"/>
                <a:gd name="T61" fmla="*/ 1 h 1128"/>
                <a:gd name="T62" fmla="*/ 1384 w 1447"/>
                <a:gd name="T63" fmla="*/ 1 h 1128"/>
                <a:gd name="T64" fmla="*/ 1279 w 1447"/>
                <a:gd name="T65" fmla="*/ 1 h 1128"/>
                <a:gd name="T66" fmla="*/ 1228 w 1447"/>
                <a:gd name="T67" fmla="*/ 1 h 1128"/>
                <a:gd name="T68" fmla="*/ 1172 w 1447"/>
                <a:gd name="T69" fmla="*/ 1 h 1128"/>
                <a:gd name="T70" fmla="*/ 460 w 1447"/>
                <a:gd name="T71" fmla="*/ 1 h 1128"/>
                <a:gd name="T72" fmla="*/ 380 w 1447"/>
                <a:gd name="T73" fmla="*/ 1 h 1128"/>
                <a:gd name="T74" fmla="*/ 324 w 1447"/>
                <a:gd name="T75" fmla="*/ 1 h 1128"/>
                <a:gd name="T76" fmla="*/ 260 w 1447"/>
                <a:gd name="T77" fmla="*/ 1 h 1128"/>
                <a:gd name="T78" fmla="*/ 220 w 1447"/>
                <a:gd name="T79" fmla="*/ 1 h 1128"/>
                <a:gd name="T80" fmla="*/ 120 w 1447"/>
                <a:gd name="T81" fmla="*/ 1 h 1128"/>
                <a:gd name="T82" fmla="*/ 56 w 1447"/>
                <a:gd name="T83" fmla="*/ 1 h 1128"/>
                <a:gd name="T84" fmla="*/ 16 w 1447"/>
                <a:gd name="T85" fmla="*/ 1 h 1128"/>
                <a:gd name="T86" fmla="*/ 8 w 1447"/>
                <a:gd name="T87" fmla="*/ 1 h 1128"/>
                <a:gd name="T88" fmla="*/ 0 w 1447"/>
                <a:gd name="T89" fmla="*/ 1 h 11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7"/>
                <a:gd name="T136" fmla="*/ 0 h 1128"/>
                <a:gd name="T137" fmla="*/ 1447 w 1447"/>
                <a:gd name="T138" fmla="*/ 1128 h 11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grpSp>
      <p:sp>
        <p:nvSpPr>
          <p:cNvPr id="20497" name="Text Box 35">
            <a:extLst>
              <a:ext uri="{FF2B5EF4-FFF2-40B4-BE49-F238E27FC236}">
                <a16:creationId xmlns:a16="http://schemas.microsoft.com/office/drawing/2014/main" id="{A1933375-6D61-43CC-A449-CD37EBB8AFA5}"/>
              </a:ext>
            </a:extLst>
          </p:cNvPr>
          <p:cNvSpPr txBox="1">
            <a:spLocks noChangeArrowheads="1"/>
          </p:cNvSpPr>
          <p:nvPr/>
        </p:nvSpPr>
        <p:spPr bwMode="auto">
          <a:xfrm>
            <a:off x="1905944" y="2201690"/>
            <a:ext cx="17099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800" dirty="0">
                <a:solidFill>
                  <a:schemeClr val="folHlink"/>
                </a:solidFill>
                <a:latin typeface="微软雅黑" panose="020B0503020204020204" pitchFamily="34" charset="-122"/>
                <a:ea typeface="微软雅黑" panose="020B0503020204020204" pitchFamily="34" charset="-122"/>
              </a:rPr>
              <a:t>主机</a:t>
            </a:r>
            <a:r>
              <a:rPr lang="en-US" altLang="zh-CN" sz="2800" dirty="0">
                <a:solidFill>
                  <a:schemeClr val="folHlink"/>
                </a:solidFill>
                <a:latin typeface="微软雅黑" panose="020B0503020204020204" pitchFamily="34" charset="-122"/>
                <a:ea typeface="微软雅黑" panose="020B0503020204020204" pitchFamily="34" charset="-122"/>
              </a:rPr>
              <a:t>H</a:t>
            </a:r>
            <a:r>
              <a:rPr lang="en-US" altLang="zh-CN" sz="2800" baseline="-25000" dirty="0">
                <a:solidFill>
                  <a:schemeClr val="folHlink"/>
                </a:solidFill>
                <a:latin typeface="微软雅黑" panose="020B0503020204020204" pitchFamily="34" charset="-122"/>
                <a:ea typeface="微软雅黑" panose="020B0503020204020204" pitchFamily="34" charset="-122"/>
              </a:rPr>
              <a:t>1</a:t>
            </a:r>
          </a:p>
        </p:txBody>
      </p:sp>
      <p:pic>
        <p:nvPicPr>
          <p:cNvPr id="20498" name="Picture 36">
            <a:extLst>
              <a:ext uri="{FF2B5EF4-FFF2-40B4-BE49-F238E27FC236}">
                <a16:creationId xmlns:a16="http://schemas.microsoft.com/office/drawing/2014/main" id="{843C34CD-311D-41A4-8C01-33FC05D7B3B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3419" y="2422353"/>
            <a:ext cx="5207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20499" name="Group 37">
            <a:extLst>
              <a:ext uri="{FF2B5EF4-FFF2-40B4-BE49-F238E27FC236}">
                <a16:creationId xmlns:a16="http://schemas.microsoft.com/office/drawing/2014/main" id="{3D53160D-35BC-4376-A41F-28A811FEC6C7}"/>
              </a:ext>
            </a:extLst>
          </p:cNvPr>
          <p:cNvGrpSpPr>
            <a:grpSpLocks/>
          </p:cNvGrpSpPr>
          <p:nvPr/>
        </p:nvGrpSpPr>
        <p:grpSpPr bwMode="auto">
          <a:xfrm>
            <a:off x="8846194" y="2206452"/>
            <a:ext cx="1439862" cy="863600"/>
            <a:chOff x="385" y="2795"/>
            <a:chExt cx="1769" cy="816"/>
          </a:xfrm>
        </p:grpSpPr>
        <p:sp>
          <p:nvSpPr>
            <p:cNvPr id="20727" name="Oval 38">
              <a:extLst>
                <a:ext uri="{FF2B5EF4-FFF2-40B4-BE49-F238E27FC236}">
                  <a16:creationId xmlns:a16="http://schemas.microsoft.com/office/drawing/2014/main" id="{72C289FD-5A93-47E3-B2E5-CA917504573B}"/>
                </a:ext>
              </a:extLst>
            </p:cNvPr>
            <p:cNvSpPr>
              <a:spLocks noChangeArrowheads="1"/>
            </p:cNvSpPr>
            <p:nvPr/>
          </p:nvSpPr>
          <p:spPr bwMode="auto">
            <a:xfrm>
              <a:off x="1588"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28" name="Oval 39">
              <a:extLst>
                <a:ext uri="{FF2B5EF4-FFF2-40B4-BE49-F238E27FC236}">
                  <a16:creationId xmlns:a16="http://schemas.microsoft.com/office/drawing/2014/main" id="{E0C2FB4F-955B-4A0F-92EB-3DC75F53784D}"/>
                </a:ext>
              </a:extLst>
            </p:cNvPr>
            <p:cNvSpPr>
              <a:spLocks noChangeArrowheads="1"/>
            </p:cNvSpPr>
            <p:nvPr/>
          </p:nvSpPr>
          <p:spPr bwMode="auto">
            <a:xfrm>
              <a:off x="927" y="3273"/>
              <a:ext cx="885" cy="338"/>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29" name="Oval 40">
              <a:extLst>
                <a:ext uri="{FF2B5EF4-FFF2-40B4-BE49-F238E27FC236}">
                  <a16:creationId xmlns:a16="http://schemas.microsoft.com/office/drawing/2014/main" id="{7DEFC8C6-DCCD-45AF-AD34-CB4B55206474}"/>
                </a:ext>
              </a:extLst>
            </p:cNvPr>
            <p:cNvSpPr>
              <a:spLocks noChangeArrowheads="1"/>
            </p:cNvSpPr>
            <p:nvPr/>
          </p:nvSpPr>
          <p:spPr bwMode="auto">
            <a:xfrm>
              <a:off x="502" y="3204"/>
              <a:ext cx="585"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0" name="Oval 41">
              <a:extLst>
                <a:ext uri="{FF2B5EF4-FFF2-40B4-BE49-F238E27FC236}">
                  <a16:creationId xmlns:a16="http://schemas.microsoft.com/office/drawing/2014/main" id="{E1A157C0-B1A6-46D0-B83A-83EB1F2C8346}"/>
                </a:ext>
              </a:extLst>
            </p:cNvPr>
            <p:cNvSpPr>
              <a:spLocks noChangeArrowheads="1"/>
            </p:cNvSpPr>
            <p:nvPr/>
          </p:nvSpPr>
          <p:spPr bwMode="auto">
            <a:xfrm>
              <a:off x="385" y="3084"/>
              <a:ext cx="384" cy="255"/>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1" name="Oval 42">
              <a:extLst>
                <a:ext uri="{FF2B5EF4-FFF2-40B4-BE49-F238E27FC236}">
                  <a16:creationId xmlns:a16="http://schemas.microsoft.com/office/drawing/2014/main" id="{C07F5107-7BE7-43EA-9D7D-FA63254378A7}"/>
                </a:ext>
              </a:extLst>
            </p:cNvPr>
            <p:cNvSpPr>
              <a:spLocks noChangeArrowheads="1"/>
            </p:cNvSpPr>
            <p:nvPr/>
          </p:nvSpPr>
          <p:spPr bwMode="auto">
            <a:xfrm>
              <a:off x="566" y="2883"/>
              <a:ext cx="575"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2" name="Oval 43">
              <a:extLst>
                <a:ext uri="{FF2B5EF4-FFF2-40B4-BE49-F238E27FC236}">
                  <a16:creationId xmlns:a16="http://schemas.microsoft.com/office/drawing/2014/main" id="{B196D601-9520-484D-A6FD-68E13DA8A9A9}"/>
                </a:ext>
              </a:extLst>
            </p:cNvPr>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3" name="Oval 44">
              <a:extLst>
                <a:ext uri="{FF2B5EF4-FFF2-40B4-BE49-F238E27FC236}">
                  <a16:creationId xmlns:a16="http://schemas.microsoft.com/office/drawing/2014/main" id="{BF9045F4-700B-44F6-85CB-3CDA2288D231}"/>
                </a:ext>
              </a:extLst>
            </p:cNvPr>
            <p:cNvSpPr>
              <a:spLocks noChangeArrowheads="1"/>
            </p:cNvSpPr>
            <p:nvPr/>
          </p:nvSpPr>
          <p:spPr bwMode="auto">
            <a:xfrm>
              <a:off x="1505" y="2891"/>
              <a:ext cx="554" cy="24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4" name="Oval 45">
              <a:extLst>
                <a:ext uri="{FF2B5EF4-FFF2-40B4-BE49-F238E27FC236}">
                  <a16:creationId xmlns:a16="http://schemas.microsoft.com/office/drawing/2014/main" id="{3FD022DC-DDCC-4059-9C71-1E643D939F22}"/>
                </a:ext>
              </a:extLst>
            </p:cNvPr>
            <p:cNvSpPr>
              <a:spLocks noChangeArrowheads="1"/>
            </p:cNvSpPr>
            <p:nvPr/>
          </p:nvSpPr>
          <p:spPr bwMode="auto">
            <a:xfrm>
              <a:off x="705"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5" name="Oval 46">
              <a:extLst>
                <a:ext uri="{FF2B5EF4-FFF2-40B4-BE49-F238E27FC236}">
                  <a16:creationId xmlns:a16="http://schemas.microsoft.com/office/drawing/2014/main" id="{6184A3BF-3301-4708-B846-DE5634E825A0}"/>
                </a:ext>
              </a:extLst>
            </p:cNvPr>
            <p:cNvSpPr>
              <a:spLocks noChangeArrowheads="1"/>
            </p:cNvSpPr>
            <p:nvPr/>
          </p:nvSpPr>
          <p:spPr bwMode="auto">
            <a:xfrm rot="1336630">
              <a:off x="1473" y="3066"/>
              <a:ext cx="556"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6" name="Oval 47">
              <a:extLst>
                <a:ext uri="{FF2B5EF4-FFF2-40B4-BE49-F238E27FC236}">
                  <a16:creationId xmlns:a16="http://schemas.microsoft.com/office/drawing/2014/main" id="{96EBB81E-341F-4AD4-845E-A2394A90A89D}"/>
                </a:ext>
              </a:extLst>
            </p:cNvPr>
            <p:cNvSpPr>
              <a:spLocks noChangeArrowheads="1"/>
            </p:cNvSpPr>
            <p:nvPr/>
          </p:nvSpPr>
          <p:spPr bwMode="auto">
            <a:xfrm>
              <a:off x="1003" y="2811"/>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7" name="Oval 48">
              <a:extLst>
                <a:ext uri="{FF2B5EF4-FFF2-40B4-BE49-F238E27FC236}">
                  <a16:creationId xmlns:a16="http://schemas.microsoft.com/office/drawing/2014/main" id="{D2AEE1D9-4632-4D61-80FC-98398FCF98D4}"/>
                </a:ext>
              </a:extLst>
            </p:cNvPr>
            <p:cNvSpPr>
              <a:spLocks noChangeArrowheads="1"/>
            </p:cNvSpPr>
            <p:nvPr/>
          </p:nvSpPr>
          <p:spPr bwMode="auto">
            <a:xfrm>
              <a:off x="576" y="2898"/>
              <a:ext cx="575"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8" name="Oval 49">
              <a:extLst>
                <a:ext uri="{FF2B5EF4-FFF2-40B4-BE49-F238E27FC236}">
                  <a16:creationId xmlns:a16="http://schemas.microsoft.com/office/drawing/2014/main" id="{6B94572E-BCE2-4A35-99E4-8E5DF52BC7BA}"/>
                </a:ext>
              </a:extLst>
            </p:cNvPr>
            <p:cNvSpPr>
              <a:spLocks noChangeArrowheads="1"/>
            </p:cNvSpPr>
            <p:nvPr/>
          </p:nvSpPr>
          <p:spPr bwMode="auto">
            <a:xfrm>
              <a:off x="397" y="3099"/>
              <a:ext cx="382" cy="257"/>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9" name="Oval 50">
              <a:extLst>
                <a:ext uri="{FF2B5EF4-FFF2-40B4-BE49-F238E27FC236}">
                  <a16:creationId xmlns:a16="http://schemas.microsoft.com/office/drawing/2014/main" id="{7F8E09B7-F440-4836-9C74-609706293D2B}"/>
                </a:ext>
              </a:extLst>
            </p:cNvPr>
            <p:cNvSpPr>
              <a:spLocks noChangeArrowheads="1"/>
            </p:cNvSpPr>
            <p:nvPr/>
          </p:nvSpPr>
          <p:spPr bwMode="auto">
            <a:xfrm>
              <a:off x="1514" y="2907"/>
              <a:ext cx="554" cy="24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40" name="Oval 51">
              <a:extLst>
                <a:ext uri="{FF2B5EF4-FFF2-40B4-BE49-F238E27FC236}">
                  <a16:creationId xmlns:a16="http://schemas.microsoft.com/office/drawing/2014/main" id="{BC93EBF6-7033-417F-AA3F-0AB950259741}"/>
                </a:ext>
              </a:extLst>
            </p:cNvPr>
            <p:cNvSpPr>
              <a:spLocks noChangeArrowheads="1"/>
            </p:cNvSpPr>
            <p:nvPr/>
          </p:nvSpPr>
          <p:spPr bwMode="auto">
            <a:xfrm>
              <a:off x="1598" y="3075"/>
              <a:ext cx="556"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41" name="Oval 52">
              <a:extLst>
                <a:ext uri="{FF2B5EF4-FFF2-40B4-BE49-F238E27FC236}">
                  <a16:creationId xmlns:a16="http://schemas.microsoft.com/office/drawing/2014/main" id="{B448D032-CF22-47A6-A0CE-F6F630AFD527}"/>
                </a:ext>
              </a:extLst>
            </p:cNvPr>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42" name="Oval 53">
              <a:extLst>
                <a:ext uri="{FF2B5EF4-FFF2-40B4-BE49-F238E27FC236}">
                  <a16:creationId xmlns:a16="http://schemas.microsoft.com/office/drawing/2014/main" id="{FDB43185-8E2A-42CD-A644-B220E8317BF8}"/>
                </a:ext>
              </a:extLst>
            </p:cNvPr>
            <p:cNvSpPr>
              <a:spLocks noChangeArrowheads="1"/>
            </p:cNvSpPr>
            <p:nvPr/>
          </p:nvSpPr>
          <p:spPr bwMode="auto">
            <a:xfrm>
              <a:off x="514" y="3219"/>
              <a:ext cx="585"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43" name="Freeform 54">
              <a:extLst>
                <a:ext uri="{FF2B5EF4-FFF2-40B4-BE49-F238E27FC236}">
                  <a16:creationId xmlns:a16="http://schemas.microsoft.com/office/drawing/2014/main" id="{8A2842BB-61A8-430D-AA97-0793DD70A1CD}"/>
                </a:ext>
              </a:extLst>
            </p:cNvPr>
            <p:cNvSpPr>
              <a:spLocks/>
            </p:cNvSpPr>
            <p:nvPr/>
          </p:nvSpPr>
          <p:spPr bwMode="auto">
            <a:xfrm>
              <a:off x="567" y="2924"/>
              <a:ext cx="1451" cy="597"/>
            </a:xfrm>
            <a:custGeom>
              <a:avLst/>
              <a:gdLst>
                <a:gd name="T0" fmla="*/ 0 w 1447"/>
                <a:gd name="T1" fmla="*/ 1 h 1128"/>
                <a:gd name="T2" fmla="*/ 80 w 1447"/>
                <a:gd name="T3" fmla="*/ 1 h 1128"/>
                <a:gd name="T4" fmla="*/ 56 w 1447"/>
                <a:gd name="T5" fmla="*/ 1 h 1128"/>
                <a:gd name="T6" fmla="*/ 24 w 1447"/>
                <a:gd name="T7" fmla="*/ 1 h 1128"/>
                <a:gd name="T8" fmla="*/ 40 w 1447"/>
                <a:gd name="T9" fmla="*/ 1 h 1128"/>
                <a:gd name="T10" fmla="*/ 64 w 1447"/>
                <a:gd name="T11" fmla="*/ 1 h 1128"/>
                <a:gd name="T12" fmla="*/ 96 w 1447"/>
                <a:gd name="T13" fmla="*/ 1 h 1128"/>
                <a:gd name="T14" fmla="*/ 104 w 1447"/>
                <a:gd name="T15" fmla="*/ 1 h 1128"/>
                <a:gd name="T16" fmla="*/ 152 w 1447"/>
                <a:gd name="T17" fmla="*/ 1 h 1128"/>
                <a:gd name="T18" fmla="*/ 168 w 1447"/>
                <a:gd name="T19" fmla="*/ 1 h 1128"/>
                <a:gd name="T20" fmla="*/ 220 w 1447"/>
                <a:gd name="T21" fmla="*/ 1 h 1128"/>
                <a:gd name="T22" fmla="*/ 308 w 1447"/>
                <a:gd name="T23" fmla="*/ 1 h 1128"/>
                <a:gd name="T24" fmla="*/ 348 w 1447"/>
                <a:gd name="T25" fmla="*/ 1 h 1128"/>
                <a:gd name="T26" fmla="*/ 372 w 1447"/>
                <a:gd name="T27" fmla="*/ 1 h 1128"/>
                <a:gd name="T28" fmla="*/ 444 w 1447"/>
                <a:gd name="T29" fmla="*/ 1 h 1128"/>
                <a:gd name="T30" fmla="*/ 524 w 1447"/>
                <a:gd name="T31" fmla="*/ 0 h 1128"/>
                <a:gd name="T32" fmla="*/ 848 w 1447"/>
                <a:gd name="T33" fmla="*/ 1 h 1128"/>
                <a:gd name="T34" fmla="*/ 1116 w 1447"/>
                <a:gd name="T35" fmla="*/ 1 h 1128"/>
                <a:gd name="T36" fmla="*/ 1140 w 1447"/>
                <a:gd name="T37" fmla="*/ 1 h 1128"/>
                <a:gd name="T38" fmla="*/ 1164 w 1447"/>
                <a:gd name="T39" fmla="*/ 1 h 1128"/>
                <a:gd name="T40" fmla="*/ 1289 w 1447"/>
                <a:gd name="T41" fmla="*/ 1 h 1128"/>
                <a:gd name="T42" fmla="*/ 1376 w 1447"/>
                <a:gd name="T43" fmla="*/ 1 h 1128"/>
                <a:gd name="T44" fmla="*/ 1424 w 1447"/>
                <a:gd name="T45" fmla="*/ 1 h 1128"/>
                <a:gd name="T46" fmla="*/ 1440 w 1447"/>
                <a:gd name="T47" fmla="*/ 1 h 1128"/>
                <a:gd name="T48" fmla="*/ 1472 w 1447"/>
                <a:gd name="T49" fmla="*/ 1 h 1128"/>
                <a:gd name="T50" fmla="*/ 1496 w 1447"/>
                <a:gd name="T51" fmla="*/ 1 h 1128"/>
                <a:gd name="T52" fmla="*/ 1512 w 1447"/>
                <a:gd name="T53" fmla="*/ 1 h 1128"/>
                <a:gd name="T54" fmla="*/ 1512 w 1447"/>
                <a:gd name="T55" fmla="*/ 1 h 1128"/>
                <a:gd name="T56" fmla="*/ 1496 w 1447"/>
                <a:gd name="T57" fmla="*/ 1 h 1128"/>
                <a:gd name="T58" fmla="*/ 1448 w 1447"/>
                <a:gd name="T59" fmla="*/ 1 h 1128"/>
                <a:gd name="T60" fmla="*/ 1432 w 1447"/>
                <a:gd name="T61" fmla="*/ 1 h 1128"/>
                <a:gd name="T62" fmla="*/ 1384 w 1447"/>
                <a:gd name="T63" fmla="*/ 1 h 1128"/>
                <a:gd name="T64" fmla="*/ 1279 w 1447"/>
                <a:gd name="T65" fmla="*/ 1 h 1128"/>
                <a:gd name="T66" fmla="*/ 1228 w 1447"/>
                <a:gd name="T67" fmla="*/ 1 h 1128"/>
                <a:gd name="T68" fmla="*/ 1172 w 1447"/>
                <a:gd name="T69" fmla="*/ 1 h 1128"/>
                <a:gd name="T70" fmla="*/ 460 w 1447"/>
                <a:gd name="T71" fmla="*/ 1 h 1128"/>
                <a:gd name="T72" fmla="*/ 380 w 1447"/>
                <a:gd name="T73" fmla="*/ 1 h 1128"/>
                <a:gd name="T74" fmla="*/ 324 w 1447"/>
                <a:gd name="T75" fmla="*/ 1 h 1128"/>
                <a:gd name="T76" fmla="*/ 260 w 1447"/>
                <a:gd name="T77" fmla="*/ 1 h 1128"/>
                <a:gd name="T78" fmla="*/ 220 w 1447"/>
                <a:gd name="T79" fmla="*/ 1 h 1128"/>
                <a:gd name="T80" fmla="*/ 120 w 1447"/>
                <a:gd name="T81" fmla="*/ 1 h 1128"/>
                <a:gd name="T82" fmla="*/ 56 w 1447"/>
                <a:gd name="T83" fmla="*/ 1 h 1128"/>
                <a:gd name="T84" fmla="*/ 16 w 1447"/>
                <a:gd name="T85" fmla="*/ 1 h 1128"/>
                <a:gd name="T86" fmla="*/ 8 w 1447"/>
                <a:gd name="T87" fmla="*/ 1 h 1128"/>
                <a:gd name="T88" fmla="*/ 0 w 1447"/>
                <a:gd name="T89" fmla="*/ 1 h 11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7"/>
                <a:gd name="T136" fmla="*/ 0 h 1128"/>
                <a:gd name="T137" fmla="*/ 1447 w 1447"/>
                <a:gd name="T138" fmla="*/ 1128 h 11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grpSp>
      <p:grpSp>
        <p:nvGrpSpPr>
          <p:cNvPr id="20500" name="Group 55">
            <a:extLst>
              <a:ext uri="{FF2B5EF4-FFF2-40B4-BE49-F238E27FC236}">
                <a16:creationId xmlns:a16="http://schemas.microsoft.com/office/drawing/2014/main" id="{85CCD3E0-A9C7-478A-A991-2B84F7EE5B4F}"/>
              </a:ext>
            </a:extLst>
          </p:cNvPr>
          <p:cNvGrpSpPr>
            <a:grpSpLocks/>
          </p:cNvGrpSpPr>
          <p:nvPr/>
        </p:nvGrpSpPr>
        <p:grpSpPr bwMode="auto">
          <a:xfrm>
            <a:off x="7261870" y="3862215"/>
            <a:ext cx="415925" cy="504825"/>
            <a:chOff x="4416" y="2717"/>
            <a:chExt cx="404" cy="577"/>
          </a:xfrm>
        </p:grpSpPr>
        <p:sp>
          <p:nvSpPr>
            <p:cNvPr id="20679" name="AutoShape 56">
              <a:extLst>
                <a:ext uri="{FF2B5EF4-FFF2-40B4-BE49-F238E27FC236}">
                  <a16:creationId xmlns:a16="http://schemas.microsoft.com/office/drawing/2014/main" id="{749A3120-833D-4CBA-8573-A827A523AB28}"/>
                </a:ext>
              </a:extLst>
            </p:cNvPr>
            <p:cNvSpPr>
              <a:spLocks noChangeAspect="1" noChangeArrowheads="1" noTextEdit="1"/>
            </p:cNvSpPr>
            <p:nvPr/>
          </p:nvSpPr>
          <p:spPr bwMode="auto">
            <a:xfrm>
              <a:off x="4416" y="2717"/>
              <a:ext cx="40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20680" name="Group 57">
              <a:extLst>
                <a:ext uri="{FF2B5EF4-FFF2-40B4-BE49-F238E27FC236}">
                  <a16:creationId xmlns:a16="http://schemas.microsoft.com/office/drawing/2014/main" id="{01D04458-62E6-4AD5-B7EC-55AFF3FB24FC}"/>
                </a:ext>
              </a:extLst>
            </p:cNvPr>
            <p:cNvGrpSpPr>
              <a:grpSpLocks/>
            </p:cNvGrpSpPr>
            <p:nvPr/>
          </p:nvGrpSpPr>
          <p:grpSpPr bwMode="auto">
            <a:xfrm>
              <a:off x="4562" y="3066"/>
              <a:ext cx="13" cy="70"/>
              <a:chOff x="4562" y="3066"/>
              <a:chExt cx="13" cy="70"/>
            </a:xfrm>
          </p:grpSpPr>
          <p:sp>
            <p:nvSpPr>
              <p:cNvPr id="20725" name="Rectangle 58">
                <a:extLst>
                  <a:ext uri="{FF2B5EF4-FFF2-40B4-BE49-F238E27FC236}">
                    <a16:creationId xmlns:a16="http://schemas.microsoft.com/office/drawing/2014/main" id="{95CD5794-D32B-47E3-8B27-2A6CE90AAD11}"/>
                  </a:ext>
                </a:extLst>
              </p:cNvPr>
              <p:cNvSpPr>
                <a:spLocks noChangeArrowheads="1"/>
              </p:cNvSpPr>
              <p:nvPr/>
            </p:nvSpPr>
            <p:spPr bwMode="auto">
              <a:xfrm>
                <a:off x="4562" y="3067"/>
                <a:ext cx="13" cy="69"/>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26" name="Line 59">
                <a:extLst>
                  <a:ext uri="{FF2B5EF4-FFF2-40B4-BE49-F238E27FC236}">
                    <a16:creationId xmlns:a16="http://schemas.microsoft.com/office/drawing/2014/main" id="{FD61F521-D0C6-4EC5-9F26-183DBF8B41B2}"/>
                  </a:ext>
                </a:extLst>
              </p:cNvPr>
              <p:cNvSpPr>
                <a:spLocks noChangeShapeType="1"/>
              </p:cNvSpPr>
              <p:nvPr/>
            </p:nvSpPr>
            <p:spPr bwMode="auto">
              <a:xfrm>
                <a:off x="4568" y="3066"/>
                <a:ext cx="1" cy="6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681" name="Rectangle 60">
              <a:extLst>
                <a:ext uri="{FF2B5EF4-FFF2-40B4-BE49-F238E27FC236}">
                  <a16:creationId xmlns:a16="http://schemas.microsoft.com/office/drawing/2014/main" id="{F8BEDBDC-5AB9-4D0C-80EA-6D7AA49D00C7}"/>
                </a:ext>
              </a:extLst>
            </p:cNvPr>
            <p:cNvSpPr>
              <a:spLocks noChangeArrowheads="1"/>
            </p:cNvSpPr>
            <p:nvPr/>
          </p:nvSpPr>
          <p:spPr bwMode="auto">
            <a:xfrm>
              <a:off x="4503" y="3022"/>
              <a:ext cx="43" cy="112"/>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82" name="Freeform 61">
              <a:extLst>
                <a:ext uri="{FF2B5EF4-FFF2-40B4-BE49-F238E27FC236}">
                  <a16:creationId xmlns:a16="http://schemas.microsoft.com/office/drawing/2014/main" id="{0B9D7797-9F5F-4AD7-8DEC-E96E00B326A4}"/>
                </a:ext>
              </a:extLst>
            </p:cNvPr>
            <p:cNvSpPr>
              <a:spLocks/>
            </p:cNvSpPr>
            <p:nvPr/>
          </p:nvSpPr>
          <p:spPr bwMode="auto">
            <a:xfrm>
              <a:off x="4663" y="3044"/>
              <a:ext cx="28" cy="24"/>
            </a:xfrm>
            <a:custGeom>
              <a:avLst/>
              <a:gdLst>
                <a:gd name="T0" fmla="*/ 0 w 113"/>
                <a:gd name="T1" fmla="*/ 0 h 95"/>
                <a:gd name="T2" fmla="*/ 0 w 113"/>
                <a:gd name="T3" fmla="*/ 0 h 95"/>
                <a:gd name="T4" fmla="*/ 0 w 113"/>
                <a:gd name="T5" fmla="*/ 0 h 95"/>
                <a:gd name="T6" fmla="*/ 0 w 113"/>
                <a:gd name="T7" fmla="*/ 0 h 95"/>
                <a:gd name="T8" fmla="*/ 0 w 113"/>
                <a:gd name="T9" fmla="*/ 0 h 95"/>
                <a:gd name="T10" fmla="*/ 0 60000 65536"/>
                <a:gd name="T11" fmla="*/ 0 60000 65536"/>
                <a:gd name="T12" fmla="*/ 0 60000 65536"/>
                <a:gd name="T13" fmla="*/ 0 60000 65536"/>
                <a:gd name="T14" fmla="*/ 0 60000 65536"/>
                <a:gd name="T15" fmla="*/ 0 w 113"/>
                <a:gd name="T16" fmla="*/ 0 h 95"/>
                <a:gd name="T17" fmla="*/ 113 w 113"/>
                <a:gd name="T18" fmla="*/ 95 h 95"/>
              </a:gdLst>
              <a:ahLst/>
              <a:cxnLst>
                <a:cxn ang="T10">
                  <a:pos x="T0" y="T1"/>
                </a:cxn>
                <a:cxn ang="T11">
                  <a:pos x="T2" y="T3"/>
                </a:cxn>
                <a:cxn ang="T12">
                  <a:pos x="T4" y="T5"/>
                </a:cxn>
                <a:cxn ang="T13">
                  <a:pos x="T6" y="T7"/>
                </a:cxn>
                <a:cxn ang="T14">
                  <a:pos x="T8" y="T9"/>
                </a:cxn>
              </a:cxnLst>
              <a:rect l="T15" t="T16" r="T17" b="T18"/>
              <a:pathLst>
                <a:path w="113" h="95">
                  <a:moveTo>
                    <a:pt x="0" y="0"/>
                  </a:moveTo>
                  <a:lnTo>
                    <a:pt x="0" y="95"/>
                  </a:lnTo>
                  <a:lnTo>
                    <a:pt x="113" y="95"/>
                  </a:lnTo>
                  <a:lnTo>
                    <a:pt x="113" y="19"/>
                  </a:lnTo>
                  <a:lnTo>
                    <a:pt x="0"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683" name="Freeform 62">
              <a:extLst>
                <a:ext uri="{FF2B5EF4-FFF2-40B4-BE49-F238E27FC236}">
                  <a16:creationId xmlns:a16="http://schemas.microsoft.com/office/drawing/2014/main" id="{F69E64CC-E20D-4984-92EC-412042C4B295}"/>
                </a:ext>
              </a:extLst>
            </p:cNvPr>
            <p:cNvSpPr>
              <a:spLocks/>
            </p:cNvSpPr>
            <p:nvPr/>
          </p:nvSpPr>
          <p:spPr bwMode="auto">
            <a:xfrm>
              <a:off x="4604" y="3001"/>
              <a:ext cx="19" cy="21"/>
            </a:xfrm>
            <a:custGeom>
              <a:avLst/>
              <a:gdLst>
                <a:gd name="T0" fmla="*/ 0 w 78"/>
                <a:gd name="T1" fmla="*/ 0 h 86"/>
                <a:gd name="T2" fmla="*/ 0 w 78"/>
                <a:gd name="T3" fmla="*/ 0 h 86"/>
                <a:gd name="T4" fmla="*/ 0 w 78"/>
                <a:gd name="T5" fmla="*/ 0 h 86"/>
                <a:gd name="T6" fmla="*/ 0 w 78"/>
                <a:gd name="T7" fmla="*/ 0 h 86"/>
                <a:gd name="T8" fmla="*/ 0 w 78"/>
                <a:gd name="T9" fmla="*/ 0 h 86"/>
                <a:gd name="T10" fmla="*/ 0 60000 65536"/>
                <a:gd name="T11" fmla="*/ 0 60000 65536"/>
                <a:gd name="T12" fmla="*/ 0 60000 65536"/>
                <a:gd name="T13" fmla="*/ 0 60000 65536"/>
                <a:gd name="T14" fmla="*/ 0 60000 65536"/>
                <a:gd name="T15" fmla="*/ 0 w 78"/>
                <a:gd name="T16" fmla="*/ 0 h 86"/>
                <a:gd name="T17" fmla="*/ 78 w 78"/>
                <a:gd name="T18" fmla="*/ 86 h 86"/>
              </a:gdLst>
              <a:ahLst/>
              <a:cxnLst>
                <a:cxn ang="T10">
                  <a:pos x="T0" y="T1"/>
                </a:cxn>
                <a:cxn ang="T11">
                  <a:pos x="T2" y="T3"/>
                </a:cxn>
                <a:cxn ang="T12">
                  <a:pos x="T4" y="T5"/>
                </a:cxn>
                <a:cxn ang="T13">
                  <a:pos x="T6" y="T7"/>
                </a:cxn>
                <a:cxn ang="T14">
                  <a:pos x="T8" y="T9"/>
                </a:cxn>
              </a:cxnLst>
              <a:rect l="T15" t="T16" r="T17" b="T18"/>
              <a:pathLst>
                <a:path w="78" h="86">
                  <a:moveTo>
                    <a:pt x="43" y="0"/>
                  </a:moveTo>
                  <a:lnTo>
                    <a:pt x="0" y="86"/>
                  </a:lnTo>
                  <a:lnTo>
                    <a:pt x="57" y="79"/>
                  </a:lnTo>
                  <a:lnTo>
                    <a:pt x="78" y="22"/>
                  </a:lnTo>
                  <a:lnTo>
                    <a:pt x="43" y="0"/>
                  </a:lnTo>
                  <a:close/>
                </a:path>
              </a:pathLst>
            </a:custGeom>
            <a:solidFill>
              <a:srgbClr val="C0C0C0"/>
            </a:solidFill>
            <a:ln w="3175">
              <a:solidFill>
                <a:srgbClr val="000000"/>
              </a:solidFill>
              <a:round/>
              <a:headEnd/>
              <a:tailEnd/>
            </a:ln>
          </p:spPr>
          <p:txBody>
            <a:bodyPr/>
            <a:lstStyle/>
            <a:p>
              <a:endParaRPr lang="zh-CN" altLang="en-US"/>
            </a:p>
          </p:txBody>
        </p:sp>
        <p:sp>
          <p:nvSpPr>
            <p:cNvPr id="20684" name="Freeform 63">
              <a:extLst>
                <a:ext uri="{FF2B5EF4-FFF2-40B4-BE49-F238E27FC236}">
                  <a16:creationId xmlns:a16="http://schemas.microsoft.com/office/drawing/2014/main" id="{0E2875FD-9CDA-4606-8B86-B872D908437E}"/>
                </a:ext>
              </a:extLst>
            </p:cNvPr>
            <p:cNvSpPr>
              <a:spLocks/>
            </p:cNvSpPr>
            <p:nvPr/>
          </p:nvSpPr>
          <p:spPr bwMode="auto">
            <a:xfrm>
              <a:off x="4570" y="3144"/>
              <a:ext cx="90" cy="7"/>
            </a:xfrm>
            <a:custGeom>
              <a:avLst/>
              <a:gdLst>
                <a:gd name="T0" fmla="*/ 0 w 360"/>
                <a:gd name="T1" fmla="*/ 0 h 30"/>
                <a:gd name="T2" fmla="*/ 0 w 360"/>
                <a:gd name="T3" fmla="*/ 0 h 30"/>
                <a:gd name="T4" fmla="*/ 0 w 360"/>
                <a:gd name="T5" fmla="*/ 0 h 30"/>
                <a:gd name="T6" fmla="*/ 0 w 360"/>
                <a:gd name="T7" fmla="*/ 0 h 30"/>
                <a:gd name="T8" fmla="*/ 0 w 360"/>
                <a:gd name="T9" fmla="*/ 0 h 30"/>
                <a:gd name="T10" fmla="*/ 0 60000 65536"/>
                <a:gd name="T11" fmla="*/ 0 60000 65536"/>
                <a:gd name="T12" fmla="*/ 0 60000 65536"/>
                <a:gd name="T13" fmla="*/ 0 60000 65536"/>
                <a:gd name="T14" fmla="*/ 0 60000 65536"/>
                <a:gd name="T15" fmla="*/ 0 w 360"/>
                <a:gd name="T16" fmla="*/ 0 h 30"/>
                <a:gd name="T17" fmla="*/ 360 w 360"/>
                <a:gd name="T18" fmla="*/ 30 h 30"/>
              </a:gdLst>
              <a:ahLst/>
              <a:cxnLst>
                <a:cxn ang="T10">
                  <a:pos x="T0" y="T1"/>
                </a:cxn>
                <a:cxn ang="T11">
                  <a:pos x="T2" y="T3"/>
                </a:cxn>
                <a:cxn ang="T12">
                  <a:pos x="T4" y="T5"/>
                </a:cxn>
                <a:cxn ang="T13">
                  <a:pos x="T6" y="T7"/>
                </a:cxn>
                <a:cxn ang="T14">
                  <a:pos x="T8" y="T9"/>
                </a:cxn>
              </a:cxnLst>
              <a:rect l="T15" t="T16" r="T17" b="T18"/>
              <a:pathLst>
                <a:path w="360" h="30">
                  <a:moveTo>
                    <a:pt x="0" y="0"/>
                  </a:moveTo>
                  <a:lnTo>
                    <a:pt x="360" y="0"/>
                  </a:lnTo>
                  <a:lnTo>
                    <a:pt x="360" y="30"/>
                  </a:lnTo>
                  <a:lnTo>
                    <a:pt x="4" y="30"/>
                  </a:lnTo>
                  <a:lnTo>
                    <a:pt x="0" y="0"/>
                  </a:lnTo>
                  <a:close/>
                </a:path>
              </a:pathLst>
            </a:custGeom>
            <a:solidFill>
              <a:srgbClr val="808080"/>
            </a:solidFill>
            <a:ln w="3175">
              <a:solidFill>
                <a:srgbClr val="000000"/>
              </a:solidFill>
              <a:round/>
              <a:headEnd/>
              <a:tailEnd/>
            </a:ln>
          </p:spPr>
          <p:txBody>
            <a:bodyPr/>
            <a:lstStyle/>
            <a:p>
              <a:endParaRPr lang="zh-CN" altLang="en-US"/>
            </a:p>
          </p:txBody>
        </p:sp>
        <p:sp>
          <p:nvSpPr>
            <p:cNvPr id="20685" name="Freeform 64">
              <a:extLst>
                <a:ext uri="{FF2B5EF4-FFF2-40B4-BE49-F238E27FC236}">
                  <a16:creationId xmlns:a16="http://schemas.microsoft.com/office/drawing/2014/main" id="{91784C13-32B6-4D6B-8F48-8FBB6C058620}"/>
                </a:ext>
              </a:extLst>
            </p:cNvPr>
            <p:cNvSpPr>
              <a:spLocks/>
            </p:cNvSpPr>
            <p:nvPr/>
          </p:nvSpPr>
          <p:spPr bwMode="auto">
            <a:xfrm>
              <a:off x="4502" y="2862"/>
              <a:ext cx="37" cy="46"/>
            </a:xfrm>
            <a:custGeom>
              <a:avLst/>
              <a:gdLst>
                <a:gd name="T0" fmla="*/ 0 w 150"/>
                <a:gd name="T1" fmla="*/ 0 h 184"/>
                <a:gd name="T2" fmla="*/ 0 w 150"/>
                <a:gd name="T3" fmla="*/ 0 h 184"/>
                <a:gd name="T4" fmla="*/ 0 w 150"/>
                <a:gd name="T5" fmla="*/ 0 h 184"/>
                <a:gd name="T6" fmla="*/ 0 w 150"/>
                <a:gd name="T7" fmla="*/ 0 h 184"/>
                <a:gd name="T8" fmla="*/ 0 w 150"/>
                <a:gd name="T9" fmla="*/ 0 h 184"/>
                <a:gd name="T10" fmla="*/ 0 60000 65536"/>
                <a:gd name="T11" fmla="*/ 0 60000 65536"/>
                <a:gd name="T12" fmla="*/ 0 60000 65536"/>
                <a:gd name="T13" fmla="*/ 0 60000 65536"/>
                <a:gd name="T14" fmla="*/ 0 60000 65536"/>
                <a:gd name="T15" fmla="*/ 0 w 150"/>
                <a:gd name="T16" fmla="*/ 0 h 184"/>
                <a:gd name="T17" fmla="*/ 150 w 150"/>
                <a:gd name="T18" fmla="*/ 184 h 184"/>
              </a:gdLst>
              <a:ahLst/>
              <a:cxnLst>
                <a:cxn ang="T10">
                  <a:pos x="T0" y="T1"/>
                </a:cxn>
                <a:cxn ang="T11">
                  <a:pos x="T2" y="T3"/>
                </a:cxn>
                <a:cxn ang="T12">
                  <a:pos x="T4" y="T5"/>
                </a:cxn>
                <a:cxn ang="T13">
                  <a:pos x="T6" y="T7"/>
                </a:cxn>
                <a:cxn ang="T14">
                  <a:pos x="T8" y="T9"/>
                </a:cxn>
              </a:cxnLst>
              <a:rect l="T15" t="T16" r="T17" b="T18"/>
              <a:pathLst>
                <a:path w="150" h="184">
                  <a:moveTo>
                    <a:pt x="141" y="0"/>
                  </a:moveTo>
                  <a:lnTo>
                    <a:pt x="1" y="131"/>
                  </a:lnTo>
                  <a:lnTo>
                    <a:pt x="0" y="184"/>
                  </a:lnTo>
                  <a:lnTo>
                    <a:pt x="150" y="60"/>
                  </a:lnTo>
                  <a:lnTo>
                    <a:pt x="141" y="0"/>
                  </a:lnTo>
                  <a:close/>
                </a:path>
              </a:pathLst>
            </a:custGeom>
            <a:solidFill>
              <a:srgbClr val="C0C0C0"/>
            </a:solidFill>
            <a:ln w="3175">
              <a:solidFill>
                <a:srgbClr val="000000"/>
              </a:solidFill>
              <a:round/>
              <a:headEnd/>
              <a:tailEnd/>
            </a:ln>
          </p:spPr>
          <p:txBody>
            <a:bodyPr/>
            <a:lstStyle/>
            <a:p>
              <a:endParaRPr lang="zh-CN" altLang="en-US"/>
            </a:p>
          </p:txBody>
        </p:sp>
        <p:sp>
          <p:nvSpPr>
            <p:cNvPr id="20686" name="Freeform 65">
              <a:extLst>
                <a:ext uri="{FF2B5EF4-FFF2-40B4-BE49-F238E27FC236}">
                  <a16:creationId xmlns:a16="http://schemas.microsoft.com/office/drawing/2014/main" id="{0A2A28C3-7C3D-4748-AB36-55DF5E1DD5F7}"/>
                </a:ext>
              </a:extLst>
            </p:cNvPr>
            <p:cNvSpPr>
              <a:spLocks/>
            </p:cNvSpPr>
            <p:nvPr/>
          </p:nvSpPr>
          <p:spPr bwMode="auto">
            <a:xfrm>
              <a:off x="4492" y="2741"/>
              <a:ext cx="57" cy="394"/>
            </a:xfrm>
            <a:custGeom>
              <a:avLst/>
              <a:gdLst>
                <a:gd name="T0" fmla="*/ 0 w 228"/>
                <a:gd name="T1" fmla="*/ 0 h 1575"/>
                <a:gd name="T2" fmla="*/ 0 w 228"/>
                <a:gd name="T3" fmla="*/ 0 h 1575"/>
                <a:gd name="T4" fmla="*/ 0 w 228"/>
                <a:gd name="T5" fmla="*/ 0 h 1575"/>
                <a:gd name="T6" fmla="*/ 0 w 228"/>
                <a:gd name="T7" fmla="*/ 0 h 1575"/>
                <a:gd name="T8" fmla="*/ 0 w 228"/>
                <a:gd name="T9" fmla="*/ 0 h 1575"/>
                <a:gd name="T10" fmla="*/ 0 w 228"/>
                <a:gd name="T11" fmla="*/ 0 h 1575"/>
                <a:gd name="T12" fmla="*/ 0 w 228"/>
                <a:gd name="T13" fmla="*/ 0 h 1575"/>
                <a:gd name="T14" fmla="*/ 0 60000 65536"/>
                <a:gd name="T15" fmla="*/ 0 60000 65536"/>
                <a:gd name="T16" fmla="*/ 0 60000 65536"/>
                <a:gd name="T17" fmla="*/ 0 60000 65536"/>
                <a:gd name="T18" fmla="*/ 0 60000 65536"/>
                <a:gd name="T19" fmla="*/ 0 60000 65536"/>
                <a:gd name="T20" fmla="*/ 0 60000 65536"/>
                <a:gd name="T21" fmla="*/ 0 w 228"/>
                <a:gd name="T22" fmla="*/ 0 h 1575"/>
                <a:gd name="T23" fmla="*/ 228 w 228"/>
                <a:gd name="T24" fmla="*/ 1575 h 15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8" h="1575">
                  <a:moveTo>
                    <a:pt x="228" y="0"/>
                  </a:moveTo>
                  <a:lnTo>
                    <a:pt x="0" y="93"/>
                  </a:lnTo>
                  <a:lnTo>
                    <a:pt x="0" y="1575"/>
                  </a:lnTo>
                  <a:lnTo>
                    <a:pt x="42" y="1575"/>
                  </a:lnTo>
                  <a:lnTo>
                    <a:pt x="42" y="228"/>
                  </a:lnTo>
                  <a:lnTo>
                    <a:pt x="228" y="150"/>
                  </a:lnTo>
                  <a:lnTo>
                    <a:pt x="228" y="0"/>
                  </a:lnTo>
                  <a:close/>
                </a:path>
              </a:pathLst>
            </a:custGeom>
            <a:solidFill>
              <a:srgbClr val="9F9F9F"/>
            </a:solidFill>
            <a:ln w="3175">
              <a:solidFill>
                <a:srgbClr val="000000"/>
              </a:solidFill>
              <a:round/>
              <a:headEnd/>
              <a:tailEnd/>
            </a:ln>
          </p:spPr>
          <p:txBody>
            <a:bodyPr/>
            <a:lstStyle/>
            <a:p>
              <a:endParaRPr lang="zh-CN" altLang="en-US"/>
            </a:p>
          </p:txBody>
        </p:sp>
        <p:sp>
          <p:nvSpPr>
            <p:cNvPr id="20687" name="Freeform 66">
              <a:extLst>
                <a:ext uri="{FF2B5EF4-FFF2-40B4-BE49-F238E27FC236}">
                  <a16:creationId xmlns:a16="http://schemas.microsoft.com/office/drawing/2014/main" id="{436F3C24-9801-40CB-8CA4-0C5988F2D019}"/>
                </a:ext>
              </a:extLst>
            </p:cNvPr>
            <p:cNvSpPr>
              <a:spLocks/>
            </p:cNvSpPr>
            <p:nvPr/>
          </p:nvSpPr>
          <p:spPr bwMode="auto">
            <a:xfrm>
              <a:off x="4490" y="3135"/>
              <a:ext cx="327" cy="85"/>
            </a:xfrm>
            <a:custGeom>
              <a:avLst/>
              <a:gdLst>
                <a:gd name="T0" fmla="*/ 0 w 1306"/>
                <a:gd name="T1" fmla="*/ 0 h 344"/>
                <a:gd name="T2" fmla="*/ 0 w 1306"/>
                <a:gd name="T3" fmla="*/ 0 h 344"/>
                <a:gd name="T4" fmla="*/ 0 w 1306"/>
                <a:gd name="T5" fmla="*/ 0 h 344"/>
                <a:gd name="T6" fmla="*/ 0 w 1306"/>
                <a:gd name="T7" fmla="*/ 0 h 344"/>
                <a:gd name="T8" fmla="*/ 0 w 1306"/>
                <a:gd name="T9" fmla="*/ 0 h 344"/>
                <a:gd name="T10" fmla="*/ 0 w 1306"/>
                <a:gd name="T11" fmla="*/ 0 h 344"/>
                <a:gd name="T12" fmla="*/ 0 w 1306"/>
                <a:gd name="T13" fmla="*/ 0 h 344"/>
                <a:gd name="T14" fmla="*/ 0 w 1306"/>
                <a:gd name="T15" fmla="*/ 0 h 344"/>
                <a:gd name="T16" fmla="*/ 0 w 1306"/>
                <a:gd name="T17" fmla="*/ 0 h 344"/>
                <a:gd name="T18" fmla="*/ 0 w 1306"/>
                <a:gd name="T19" fmla="*/ 0 h 344"/>
                <a:gd name="T20" fmla="*/ 0 w 1306"/>
                <a:gd name="T21" fmla="*/ 0 h 3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06"/>
                <a:gd name="T34" fmla="*/ 0 h 344"/>
                <a:gd name="T35" fmla="*/ 1306 w 1306"/>
                <a:gd name="T36" fmla="*/ 344 h 3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06" h="344">
                  <a:moveTo>
                    <a:pt x="0" y="344"/>
                  </a:moveTo>
                  <a:lnTo>
                    <a:pt x="0" y="0"/>
                  </a:lnTo>
                  <a:lnTo>
                    <a:pt x="284" y="0"/>
                  </a:lnTo>
                  <a:lnTo>
                    <a:pt x="341" y="57"/>
                  </a:lnTo>
                  <a:lnTo>
                    <a:pt x="511" y="57"/>
                  </a:lnTo>
                  <a:lnTo>
                    <a:pt x="568" y="116"/>
                  </a:lnTo>
                  <a:lnTo>
                    <a:pt x="1136" y="116"/>
                  </a:lnTo>
                  <a:lnTo>
                    <a:pt x="1136" y="230"/>
                  </a:lnTo>
                  <a:lnTo>
                    <a:pt x="1306" y="230"/>
                  </a:lnTo>
                  <a:lnTo>
                    <a:pt x="1306" y="344"/>
                  </a:lnTo>
                  <a:lnTo>
                    <a:pt x="0" y="344"/>
                  </a:lnTo>
                  <a:close/>
                </a:path>
              </a:pathLst>
            </a:custGeom>
            <a:solidFill>
              <a:srgbClr val="C0C0C0"/>
            </a:solidFill>
            <a:ln w="3175">
              <a:solidFill>
                <a:srgbClr val="000000"/>
              </a:solidFill>
              <a:round/>
              <a:headEnd/>
              <a:tailEnd/>
            </a:ln>
          </p:spPr>
          <p:txBody>
            <a:bodyPr/>
            <a:lstStyle/>
            <a:p>
              <a:endParaRPr lang="zh-CN" altLang="en-US"/>
            </a:p>
          </p:txBody>
        </p:sp>
        <p:sp>
          <p:nvSpPr>
            <p:cNvPr id="20688" name="Rectangle 67">
              <a:extLst>
                <a:ext uri="{FF2B5EF4-FFF2-40B4-BE49-F238E27FC236}">
                  <a16:creationId xmlns:a16="http://schemas.microsoft.com/office/drawing/2014/main" id="{86EADB1E-E24C-4F63-AA89-DB0EF1569BC2}"/>
                </a:ext>
              </a:extLst>
            </p:cNvPr>
            <p:cNvSpPr>
              <a:spLocks noChangeArrowheads="1"/>
            </p:cNvSpPr>
            <p:nvPr/>
          </p:nvSpPr>
          <p:spPr bwMode="auto">
            <a:xfrm>
              <a:off x="4491" y="3193"/>
              <a:ext cx="240" cy="26"/>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89" name="Line 68">
              <a:extLst>
                <a:ext uri="{FF2B5EF4-FFF2-40B4-BE49-F238E27FC236}">
                  <a16:creationId xmlns:a16="http://schemas.microsoft.com/office/drawing/2014/main" id="{AC9DEC25-FAA6-4BD2-A422-371E59841A1E}"/>
                </a:ext>
              </a:extLst>
            </p:cNvPr>
            <p:cNvSpPr>
              <a:spLocks noChangeShapeType="1"/>
            </p:cNvSpPr>
            <p:nvPr/>
          </p:nvSpPr>
          <p:spPr bwMode="auto">
            <a:xfrm>
              <a:off x="4479" y="3015"/>
              <a:ext cx="1" cy="5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90" name="Freeform 69">
              <a:extLst>
                <a:ext uri="{FF2B5EF4-FFF2-40B4-BE49-F238E27FC236}">
                  <a16:creationId xmlns:a16="http://schemas.microsoft.com/office/drawing/2014/main" id="{466FFF28-D437-48EC-9A73-6AFDFCE1F34C}"/>
                </a:ext>
              </a:extLst>
            </p:cNvPr>
            <p:cNvSpPr>
              <a:spLocks/>
            </p:cNvSpPr>
            <p:nvPr/>
          </p:nvSpPr>
          <p:spPr bwMode="auto">
            <a:xfrm>
              <a:off x="4471" y="3065"/>
              <a:ext cx="21" cy="25"/>
            </a:xfrm>
            <a:custGeom>
              <a:avLst/>
              <a:gdLst>
                <a:gd name="T0" fmla="*/ 0 w 85"/>
                <a:gd name="T1" fmla="*/ 0 h 99"/>
                <a:gd name="T2" fmla="*/ 0 w 85"/>
                <a:gd name="T3" fmla="*/ 0 h 99"/>
                <a:gd name="T4" fmla="*/ 0 w 85"/>
                <a:gd name="T5" fmla="*/ 0 h 99"/>
                <a:gd name="T6" fmla="*/ 0 w 85"/>
                <a:gd name="T7" fmla="*/ 0 h 99"/>
                <a:gd name="T8" fmla="*/ 0 w 85"/>
                <a:gd name="T9" fmla="*/ 0 h 99"/>
                <a:gd name="T10" fmla="*/ 0 w 85"/>
                <a:gd name="T11" fmla="*/ 0 h 99"/>
                <a:gd name="T12" fmla="*/ 0 w 85"/>
                <a:gd name="T13" fmla="*/ 0 h 99"/>
                <a:gd name="T14" fmla="*/ 0 60000 65536"/>
                <a:gd name="T15" fmla="*/ 0 60000 65536"/>
                <a:gd name="T16" fmla="*/ 0 60000 65536"/>
                <a:gd name="T17" fmla="*/ 0 60000 65536"/>
                <a:gd name="T18" fmla="*/ 0 60000 65536"/>
                <a:gd name="T19" fmla="*/ 0 60000 65536"/>
                <a:gd name="T20" fmla="*/ 0 60000 65536"/>
                <a:gd name="T21" fmla="*/ 0 w 85"/>
                <a:gd name="T22" fmla="*/ 0 h 99"/>
                <a:gd name="T23" fmla="*/ 85 w 85"/>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 h="99">
                  <a:moveTo>
                    <a:pt x="0" y="99"/>
                  </a:moveTo>
                  <a:lnTo>
                    <a:pt x="0" y="0"/>
                  </a:lnTo>
                  <a:lnTo>
                    <a:pt x="85" y="0"/>
                  </a:lnTo>
                  <a:lnTo>
                    <a:pt x="85" y="35"/>
                  </a:lnTo>
                  <a:lnTo>
                    <a:pt x="28" y="35"/>
                  </a:lnTo>
                  <a:lnTo>
                    <a:pt x="28" y="99"/>
                  </a:lnTo>
                  <a:lnTo>
                    <a:pt x="0" y="99"/>
                  </a:lnTo>
                  <a:close/>
                </a:path>
              </a:pathLst>
            </a:custGeom>
            <a:solidFill>
              <a:srgbClr val="C0C0C0"/>
            </a:solidFill>
            <a:ln w="3175">
              <a:solidFill>
                <a:srgbClr val="000000"/>
              </a:solidFill>
              <a:round/>
              <a:headEnd/>
              <a:tailEnd/>
            </a:ln>
          </p:spPr>
          <p:txBody>
            <a:bodyPr/>
            <a:lstStyle/>
            <a:p>
              <a:endParaRPr lang="zh-CN" altLang="en-US"/>
            </a:p>
          </p:txBody>
        </p:sp>
        <p:sp>
          <p:nvSpPr>
            <p:cNvPr id="20691" name="Freeform 70">
              <a:extLst>
                <a:ext uri="{FF2B5EF4-FFF2-40B4-BE49-F238E27FC236}">
                  <a16:creationId xmlns:a16="http://schemas.microsoft.com/office/drawing/2014/main" id="{50D7C0B1-27A5-4545-A63C-CB3D1F8DDC67}"/>
                </a:ext>
              </a:extLst>
            </p:cNvPr>
            <p:cNvSpPr>
              <a:spLocks/>
            </p:cNvSpPr>
            <p:nvPr/>
          </p:nvSpPr>
          <p:spPr bwMode="auto">
            <a:xfrm>
              <a:off x="4590" y="3047"/>
              <a:ext cx="72" cy="104"/>
            </a:xfrm>
            <a:custGeom>
              <a:avLst/>
              <a:gdLst>
                <a:gd name="T0" fmla="*/ 0 w 290"/>
                <a:gd name="T1" fmla="*/ 0 h 415"/>
                <a:gd name="T2" fmla="*/ 0 w 290"/>
                <a:gd name="T3" fmla="*/ 0 h 415"/>
                <a:gd name="T4" fmla="*/ 0 w 290"/>
                <a:gd name="T5" fmla="*/ 0 h 415"/>
                <a:gd name="T6" fmla="*/ 0 w 290"/>
                <a:gd name="T7" fmla="*/ 0 h 415"/>
                <a:gd name="T8" fmla="*/ 0 w 290"/>
                <a:gd name="T9" fmla="*/ 0 h 415"/>
                <a:gd name="T10" fmla="*/ 0 60000 65536"/>
                <a:gd name="T11" fmla="*/ 0 60000 65536"/>
                <a:gd name="T12" fmla="*/ 0 60000 65536"/>
                <a:gd name="T13" fmla="*/ 0 60000 65536"/>
                <a:gd name="T14" fmla="*/ 0 60000 65536"/>
                <a:gd name="T15" fmla="*/ 0 w 290"/>
                <a:gd name="T16" fmla="*/ 0 h 415"/>
                <a:gd name="T17" fmla="*/ 290 w 290"/>
                <a:gd name="T18" fmla="*/ 415 h 415"/>
              </a:gdLst>
              <a:ahLst/>
              <a:cxnLst>
                <a:cxn ang="T10">
                  <a:pos x="T0" y="T1"/>
                </a:cxn>
                <a:cxn ang="T11">
                  <a:pos x="T2" y="T3"/>
                </a:cxn>
                <a:cxn ang="T12">
                  <a:pos x="T4" y="T5"/>
                </a:cxn>
                <a:cxn ang="T13">
                  <a:pos x="T6" y="T7"/>
                </a:cxn>
                <a:cxn ang="T14">
                  <a:pos x="T8" y="T9"/>
                </a:cxn>
              </a:cxnLst>
              <a:rect l="T15" t="T16" r="T17" b="T18"/>
              <a:pathLst>
                <a:path w="290" h="415">
                  <a:moveTo>
                    <a:pt x="0" y="0"/>
                  </a:moveTo>
                  <a:lnTo>
                    <a:pt x="290" y="415"/>
                  </a:lnTo>
                  <a:lnTo>
                    <a:pt x="248" y="406"/>
                  </a:lnTo>
                  <a:lnTo>
                    <a:pt x="0" y="57"/>
                  </a:lnTo>
                  <a:lnTo>
                    <a:pt x="0" y="0"/>
                  </a:lnTo>
                  <a:close/>
                </a:path>
              </a:pathLst>
            </a:custGeom>
            <a:solidFill>
              <a:srgbClr val="9F9F9F"/>
            </a:solidFill>
            <a:ln w="3175">
              <a:solidFill>
                <a:srgbClr val="000000"/>
              </a:solidFill>
              <a:round/>
              <a:headEnd/>
              <a:tailEnd/>
            </a:ln>
          </p:spPr>
          <p:txBody>
            <a:bodyPr/>
            <a:lstStyle/>
            <a:p>
              <a:endParaRPr lang="zh-CN" altLang="en-US"/>
            </a:p>
          </p:txBody>
        </p:sp>
        <p:sp>
          <p:nvSpPr>
            <p:cNvPr id="20692" name="Freeform 71">
              <a:extLst>
                <a:ext uri="{FF2B5EF4-FFF2-40B4-BE49-F238E27FC236}">
                  <a16:creationId xmlns:a16="http://schemas.microsoft.com/office/drawing/2014/main" id="{A882E0E0-AE76-48AB-8A77-C2899FB1AB97}"/>
                </a:ext>
              </a:extLst>
            </p:cNvPr>
            <p:cNvSpPr>
              <a:spLocks/>
            </p:cNvSpPr>
            <p:nvPr/>
          </p:nvSpPr>
          <p:spPr bwMode="auto">
            <a:xfrm>
              <a:off x="4433" y="3106"/>
              <a:ext cx="57" cy="114"/>
            </a:xfrm>
            <a:custGeom>
              <a:avLst/>
              <a:gdLst>
                <a:gd name="T0" fmla="*/ 0 w 227"/>
                <a:gd name="T1" fmla="*/ 0 h 458"/>
                <a:gd name="T2" fmla="*/ 0 w 227"/>
                <a:gd name="T3" fmla="*/ 0 h 458"/>
                <a:gd name="T4" fmla="*/ 0 w 227"/>
                <a:gd name="T5" fmla="*/ 0 h 458"/>
                <a:gd name="T6" fmla="*/ 0 w 227"/>
                <a:gd name="T7" fmla="*/ 0 h 458"/>
                <a:gd name="T8" fmla="*/ 0 w 227"/>
                <a:gd name="T9" fmla="*/ 0 h 458"/>
                <a:gd name="T10" fmla="*/ 0 w 227"/>
                <a:gd name="T11" fmla="*/ 0 h 458"/>
                <a:gd name="T12" fmla="*/ 0 60000 65536"/>
                <a:gd name="T13" fmla="*/ 0 60000 65536"/>
                <a:gd name="T14" fmla="*/ 0 60000 65536"/>
                <a:gd name="T15" fmla="*/ 0 60000 65536"/>
                <a:gd name="T16" fmla="*/ 0 60000 65536"/>
                <a:gd name="T17" fmla="*/ 0 60000 65536"/>
                <a:gd name="T18" fmla="*/ 0 w 227"/>
                <a:gd name="T19" fmla="*/ 0 h 458"/>
                <a:gd name="T20" fmla="*/ 227 w 227"/>
                <a:gd name="T21" fmla="*/ 458 h 458"/>
              </a:gdLst>
              <a:ahLst/>
              <a:cxnLst>
                <a:cxn ang="T12">
                  <a:pos x="T0" y="T1"/>
                </a:cxn>
                <a:cxn ang="T13">
                  <a:pos x="T2" y="T3"/>
                </a:cxn>
                <a:cxn ang="T14">
                  <a:pos x="T4" y="T5"/>
                </a:cxn>
                <a:cxn ang="T15">
                  <a:pos x="T6" y="T7"/>
                </a:cxn>
                <a:cxn ang="T16">
                  <a:pos x="T8" y="T9"/>
                </a:cxn>
                <a:cxn ang="T17">
                  <a:pos x="T10" y="T11"/>
                </a:cxn>
              </a:cxnLst>
              <a:rect l="T18" t="T19" r="T20" b="T21"/>
              <a:pathLst>
                <a:path w="227" h="458">
                  <a:moveTo>
                    <a:pt x="170" y="0"/>
                  </a:moveTo>
                  <a:lnTo>
                    <a:pt x="0" y="171"/>
                  </a:lnTo>
                  <a:lnTo>
                    <a:pt x="0" y="458"/>
                  </a:lnTo>
                  <a:lnTo>
                    <a:pt x="227" y="458"/>
                  </a:lnTo>
                  <a:lnTo>
                    <a:pt x="227" y="114"/>
                  </a:lnTo>
                  <a:lnTo>
                    <a:pt x="170" y="0"/>
                  </a:lnTo>
                  <a:close/>
                </a:path>
              </a:pathLst>
            </a:custGeom>
            <a:solidFill>
              <a:srgbClr val="C0C0C0"/>
            </a:solidFill>
            <a:ln w="3175">
              <a:solidFill>
                <a:srgbClr val="000000"/>
              </a:solidFill>
              <a:round/>
              <a:headEnd/>
              <a:tailEnd/>
            </a:ln>
          </p:spPr>
          <p:txBody>
            <a:bodyPr/>
            <a:lstStyle/>
            <a:p>
              <a:endParaRPr lang="zh-CN" altLang="en-US"/>
            </a:p>
          </p:txBody>
        </p:sp>
        <p:sp>
          <p:nvSpPr>
            <p:cNvPr id="20693" name="Rectangle 72">
              <a:extLst>
                <a:ext uri="{FF2B5EF4-FFF2-40B4-BE49-F238E27FC236}">
                  <a16:creationId xmlns:a16="http://schemas.microsoft.com/office/drawing/2014/main" id="{74945914-6458-450A-AB1D-A19977066635}"/>
                </a:ext>
              </a:extLst>
            </p:cNvPr>
            <p:cNvSpPr>
              <a:spLocks noChangeArrowheads="1"/>
            </p:cNvSpPr>
            <p:nvPr/>
          </p:nvSpPr>
          <p:spPr bwMode="auto">
            <a:xfrm>
              <a:off x="4420" y="3276"/>
              <a:ext cx="395" cy="14"/>
            </a:xfrm>
            <a:prstGeom prst="rect">
              <a:avLst/>
            </a:prstGeom>
            <a:solidFill>
              <a:srgbClr val="9F9F9F"/>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94" name="Rectangle 73">
              <a:extLst>
                <a:ext uri="{FF2B5EF4-FFF2-40B4-BE49-F238E27FC236}">
                  <a16:creationId xmlns:a16="http://schemas.microsoft.com/office/drawing/2014/main" id="{FD466C4E-2380-46EB-97A9-85D91A4C53DA}"/>
                </a:ext>
              </a:extLst>
            </p:cNvPr>
            <p:cNvSpPr>
              <a:spLocks noChangeArrowheads="1"/>
            </p:cNvSpPr>
            <p:nvPr/>
          </p:nvSpPr>
          <p:spPr bwMode="auto">
            <a:xfrm>
              <a:off x="4420" y="3250"/>
              <a:ext cx="395" cy="24"/>
            </a:xfrm>
            <a:prstGeom prst="rect">
              <a:avLst/>
            </a:prstGeom>
            <a:solidFill>
              <a:srgbClr val="9F9F9F"/>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95" name="Rectangle 74">
              <a:extLst>
                <a:ext uri="{FF2B5EF4-FFF2-40B4-BE49-F238E27FC236}">
                  <a16:creationId xmlns:a16="http://schemas.microsoft.com/office/drawing/2014/main" id="{A976988F-FB65-407D-98A9-F827FF479C0D}"/>
                </a:ext>
              </a:extLst>
            </p:cNvPr>
            <p:cNvSpPr>
              <a:spLocks noChangeArrowheads="1"/>
            </p:cNvSpPr>
            <p:nvPr/>
          </p:nvSpPr>
          <p:spPr bwMode="auto">
            <a:xfrm>
              <a:off x="4420" y="3221"/>
              <a:ext cx="395" cy="27"/>
            </a:xfrm>
            <a:prstGeom prst="rect">
              <a:avLst/>
            </a:prstGeom>
            <a:solidFill>
              <a:srgbClr val="9F9F9F"/>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96" name="Rectangle 75">
              <a:extLst>
                <a:ext uri="{FF2B5EF4-FFF2-40B4-BE49-F238E27FC236}">
                  <a16:creationId xmlns:a16="http://schemas.microsoft.com/office/drawing/2014/main" id="{0921B411-80B4-4AD4-BD49-D88467E6E1E7}"/>
                </a:ext>
              </a:extLst>
            </p:cNvPr>
            <p:cNvSpPr>
              <a:spLocks noChangeArrowheads="1"/>
            </p:cNvSpPr>
            <p:nvPr/>
          </p:nvSpPr>
          <p:spPr bwMode="auto">
            <a:xfrm>
              <a:off x="4763" y="3200"/>
              <a:ext cx="41" cy="12"/>
            </a:xfrm>
            <a:prstGeom prst="rect">
              <a:avLst/>
            </a:prstGeom>
            <a:solidFill>
              <a:srgbClr val="9F9F9F"/>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97" name="Oval 76">
              <a:extLst>
                <a:ext uri="{FF2B5EF4-FFF2-40B4-BE49-F238E27FC236}">
                  <a16:creationId xmlns:a16="http://schemas.microsoft.com/office/drawing/2014/main" id="{AE651540-D9FD-44AA-97CB-B7AF843F2698}"/>
                </a:ext>
              </a:extLst>
            </p:cNvPr>
            <p:cNvSpPr>
              <a:spLocks noChangeArrowheads="1"/>
            </p:cNvSpPr>
            <p:nvPr/>
          </p:nvSpPr>
          <p:spPr bwMode="auto">
            <a:xfrm>
              <a:off x="4462" y="3092"/>
              <a:ext cx="28" cy="29"/>
            </a:xfrm>
            <a:prstGeom prst="ellipse">
              <a:avLst/>
            </a:prstGeom>
            <a:solidFill>
              <a:srgbClr val="9F9F9F"/>
            </a:solidFill>
            <a:ln w="3175">
              <a:solidFill>
                <a:srgbClr val="000000"/>
              </a:solidFill>
              <a:round/>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98" name="Rectangle 77">
              <a:extLst>
                <a:ext uri="{FF2B5EF4-FFF2-40B4-BE49-F238E27FC236}">
                  <a16:creationId xmlns:a16="http://schemas.microsoft.com/office/drawing/2014/main" id="{D3A3DBA4-B854-4C21-9D29-EDE4AAEF7D04}"/>
                </a:ext>
              </a:extLst>
            </p:cNvPr>
            <p:cNvSpPr>
              <a:spLocks noChangeArrowheads="1"/>
            </p:cNvSpPr>
            <p:nvPr/>
          </p:nvSpPr>
          <p:spPr bwMode="auto">
            <a:xfrm>
              <a:off x="4562" y="3036"/>
              <a:ext cx="27" cy="26"/>
            </a:xfrm>
            <a:prstGeom prst="rect">
              <a:avLst/>
            </a:prstGeom>
            <a:solidFill>
              <a:srgbClr val="80808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99" name="Freeform 78">
              <a:extLst>
                <a:ext uri="{FF2B5EF4-FFF2-40B4-BE49-F238E27FC236}">
                  <a16:creationId xmlns:a16="http://schemas.microsoft.com/office/drawing/2014/main" id="{D3FC4572-A9BD-4E39-AA37-2CE973534E9A}"/>
                </a:ext>
              </a:extLst>
            </p:cNvPr>
            <p:cNvSpPr>
              <a:spLocks/>
            </p:cNvSpPr>
            <p:nvPr/>
          </p:nvSpPr>
          <p:spPr bwMode="auto">
            <a:xfrm>
              <a:off x="4547" y="3021"/>
              <a:ext cx="114" cy="114"/>
            </a:xfrm>
            <a:custGeom>
              <a:avLst/>
              <a:gdLst>
                <a:gd name="T0" fmla="*/ 0 w 454"/>
                <a:gd name="T1" fmla="*/ 0 h 455"/>
                <a:gd name="T2" fmla="*/ 0 w 454"/>
                <a:gd name="T3" fmla="*/ 0 h 455"/>
                <a:gd name="T4" fmla="*/ 0 w 454"/>
                <a:gd name="T5" fmla="*/ 0 h 455"/>
                <a:gd name="T6" fmla="*/ 0 w 454"/>
                <a:gd name="T7" fmla="*/ 0 h 455"/>
                <a:gd name="T8" fmla="*/ 0 w 454"/>
                <a:gd name="T9" fmla="*/ 0 h 455"/>
                <a:gd name="T10" fmla="*/ 0 w 454"/>
                <a:gd name="T11" fmla="*/ 0 h 455"/>
                <a:gd name="T12" fmla="*/ 0 w 454"/>
                <a:gd name="T13" fmla="*/ 0 h 455"/>
                <a:gd name="T14" fmla="*/ 0 60000 65536"/>
                <a:gd name="T15" fmla="*/ 0 60000 65536"/>
                <a:gd name="T16" fmla="*/ 0 60000 65536"/>
                <a:gd name="T17" fmla="*/ 0 60000 65536"/>
                <a:gd name="T18" fmla="*/ 0 60000 65536"/>
                <a:gd name="T19" fmla="*/ 0 60000 65536"/>
                <a:gd name="T20" fmla="*/ 0 60000 65536"/>
                <a:gd name="T21" fmla="*/ 0 w 454"/>
                <a:gd name="T22" fmla="*/ 0 h 455"/>
                <a:gd name="T23" fmla="*/ 454 w 454"/>
                <a:gd name="T24" fmla="*/ 455 h 4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4" h="455">
                  <a:moveTo>
                    <a:pt x="57" y="455"/>
                  </a:moveTo>
                  <a:lnTo>
                    <a:pt x="57" y="57"/>
                  </a:lnTo>
                  <a:lnTo>
                    <a:pt x="454" y="57"/>
                  </a:lnTo>
                  <a:lnTo>
                    <a:pt x="454" y="0"/>
                  </a:lnTo>
                  <a:lnTo>
                    <a:pt x="0" y="0"/>
                  </a:lnTo>
                  <a:lnTo>
                    <a:pt x="0" y="455"/>
                  </a:lnTo>
                  <a:lnTo>
                    <a:pt x="57" y="455"/>
                  </a:lnTo>
                  <a:close/>
                </a:path>
              </a:pathLst>
            </a:custGeom>
            <a:solidFill>
              <a:srgbClr val="C0C0C0"/>
            </a:solidFill>
            <a:ln w="3175">
              <a:solidFill>
                <a:srgbClr val="000000"/>
              </a:solidFill>
              <a:round/>
              <a:headEnd/>
              <a:tailEnd/>
            </a:ln>
          </p:spPr>
          <p:txBody>
            <a:bodyPr/>
            <a:lstStyle/>
            <a:p>
              <a:endParaRPr lang="zh-CN" altLang="en-US"/>
            </a:p>
          </p:txBody>
        </p:sp>
        <p:grpSp>
          <p:nvGrpSpPr>
            <p:cNvPr id="20700" name="Group 79">
              <a:extLst>
                <a:ext uri="{FF2B5EF4-FFF2-40B4-BE49-F238E27FC236}">
                  <a16:creationId xmlns:a16="http://schemas.microsoft.com/office/drawing/2014/main" id="{C0D3D999-DA85-4F25-BE6A-30DF1A5E8733}"/>
                </a:ext>
              </a:extLst>
            </p:cNvPr>
            <p:cNvGrpSpPr>
              <a:grpSpLocks/>
            </p:cNvGrpSpPr>
            <p:nvPr/>
          </p:nvGrpSpPr>
          <p:grpSpPr bwMode="auto">
            <a:xfrm>
              <a:off x="4455" y="2913"/>
              <a:ext cx="126" cy="116"/>
              <a:chOff x="4455" y="2913"/>
              <a:chExt cx="126" cy="116"/>
            </a:xfrm>
          </p:grpSpPr>
          <p:sp>
            <p:nvSpPr>
              <p:cNvPr id="20723" name="Oval 80">
                <a:extLst>
                  <a:ext uri="{FF2B5EF4-FFF2-40B4-BE49-F238E27FC236}">
                    <a16:creationId xmlns:a16="http://schemas.microsoft.com/office/drawing/2014/main" id="{ADE5B6CD-F9D9-48CB-8766-B96B896A59CF}"/>
                  </a:ext>
                </a:extLst>
              </p:cNvPr>
              <p:cNvSpPr>
                <a:spLocks noChangeArrowheads="1"/>
              </p:cNvSpPr>
              <p:nvPr/>
            </p:nvSpPr>
            <p:spPr bwMode="auto">
              <a:xfrm>
                <a:off x="4465" y="2913"/>
                <a:ext cx="116" cy="116"/>
              </a:xfrm>
              <a:prstGeom prst="ellipse">
                <a:avLst/>
              </a:prstGeom>
              <a:solidFill>
                <a:srgbClr val="808080"/>
              </a:solidFill>
              <a:ln w="3175">
                <a:solidFill>
                  <a:srgbClr val="000000"/>
                </a:solidFill>
                <a:round/>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24" name="Oval 81">
                <a:extLst>
                  <a:ext uri="{FF2B5EF4-FFF2-40B4-BE49-F238E27FC236}">
                    <a16:creationId xmlns:a16="http://schemas.microsoft.com/office/drawing/2014/main" id="{C1D1F8EF-702D-4128-8CBC-B1202BC03399}"/>
                  </a:ext>
                </a:extLst>
              </p:cNvPr>
              <p:cNvSpPr>
                <a:spLocks noChangeArrowheads="1"/>
              </p:cNvSpPr>
              <p:nvPr/>
            </p:nvSpPr>
            <p:spPr bwMode="auto">
              <a:xfrm>
                <a:off x="4455" y="2913"/>
                <a:ext cx="115" cy="116"/>
              </a:xfrm>
              <a:prstGeom prst="ellipse">
                <a:avLst/>
              </a:prstGeom>
              <a:solidFill>
                <a:srgbClr val="C0C0C0"/>
              </a:solidFill>
              <a:ln w="3175">
                <a:solidFill>
                  <a:srgbClr val="000000"/>
                </a:solidFill>
                <a:round/>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grpSp>
        <p:grpSp>
          <p:nvGrpSpPr>
            <p:cNvPr id="20701" name="Group 82">
              <a:extLst>
                <a:ext uri="{FF2B5EF4-FFF2-40B4-BE49-F238E27FC236}">
                  <a16:creationId xmlns:a16="http://schemas.microsoft.com/office/drawing/2014/main" id="{7686744E-B324-455F-A4D9-55EE13EB1C0A}"/>
                </a:ext>
              </a:extLst>
            </p:cNvPr>
            <p:cNvGrpSpPr>
              <a:grpSpLocks/>
            </p:cNvGrpSpPr>
            <p:nvPr/>
          </p:nvGrpSpPr>
          <p:grpSpPr bwMode="auto">
            <a:xfrm>
              <a:off x="4504" y="3136"/>
              <a:ext cx="43" cy="112"/>
              <a:chOff x="4504" y="3136"/>
              <a:chExt cx="43" cy="112"/>
            </a:xfrm>
          </p:grpSpPr>
          <p:sp>
            <p:nvSpPr>
              <p:cNvPr id="20714" name="Rectangle 83">
                <a:extLst>
                  <a:ext uri="{FF2B5EF4-FFF2-40B4-BE49-F238E27FC236}">
                    <a16:creationId xmlns:a16="http://schemas.microsoft.com/office/drawing/2014/main" id="{01C66BAB-BFD7-403C-883D-342EC8895966}"/>
                  </a:ext>
                </a:extLst>
              </p:cNvPr>
              <p:cNvSpPr>
                <a:spLocks noChangeArrowheads="1"/>
              </p:cNvSpPr>
              <p:nvPr/>
            </p:nvSpPr>
            <p:spPr bwMode="auto">
              <a:xfrm>
                <a:off x="4505" y="3136"/>
                <a:ext cx="41" cy="112"/>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grpSp>
            <p:nvGrpSpPr>
              <p:cNvPr id="20715" name="Group 84">
                <a:extLst>
                  <a:ext uri="{FF2B5EF4-FFF2-40B4-BE49-F238E27FC236}">
                    <a16:creationId xmlns:a16="http://schemas.microsoft.com/office/drawing/2014/main" id="{73FB97FD-62F6-40D8-B6D9-336F512BC484}"/>
                  </a:ext>
                </a:extLst>
              </p:cNvPr>
              <p:cNvGrpSpPr>
                <a:grpSpLocks/>
              </p:cNvGrpSpPr>
              <p:nvPr/>
            </p:nvGrpSpPr>
            <p:grpSpPr bwMode="auto">
              <a:xfrm>
                <a:off x="4504" y="3149"/>
                <a:ext cx="43" cy="87"/>
                <a:chOff x="4504" y="3149"/>
                <a:chExt cx="43" cy="87"/>
              </a:xfrm>
            </p:grpSpPr>
            <p:sp>
              <p:nvSpPr>
                <p:cNvPr id="20716" name="Line 85">
                  <a:extLst>
                    <a:ext uri="{FF2B5EF4-FFF2-40B4-BE49-F238E27FC236}">
                      <a16:creationId xmlns:a16="http://schemas.microsoft.com/office/drawing/2014/main" id="{B5D99836-AB9D-4F3A-813F-B200D2491A58}"/>
                    </a:ext>
                  </a:extLst>
                </p:cNvPr>
                <p:cNvSpPr>
                  <a:spLocks noChangeShapeType="1"/>
                </p:cNvSpPr>
                <p:nvPr/>
              </p:nvSpPr>
              <p:spPr bwMode="auto">
                <a:xfrm>
                  <a:off x="4504" y="3163"/>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17" name="Line 86">
                  <a:extLst>
                    <a:ext uri="{FF2B5EF4-FFF2-40B4-BE49-F238E27FC236}">
                      <a16:creationId xmlns:a16="http://schemas.microsoft.com/office/drawing/2014/main" id="{506E21B6-178F-4C53-B1E2-EE1C8966CAF0}"/>
                    </a:ext>
                  </a:extLst>
                </p:cNvPr>
                <p:cNvSpPr>
                  <a:spLocks noChangeShapeType="1"/>
                </p:cNvSpPr>
                <p:nvPr/>
              </p:nvSpPr>
              <p:spPr bwMode="auto">
                <a:xfrm>
                  <a:off x="4504" y="3206"/>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18" name="Line 87">
                  <a:extLst>
                    <a:ext uri="{FF2B5EF4-FFF2-40B4-BE49-F238E27FC236}">
                      <a16:creationId xmlns:a16="http://schemas.microsoft.com/office/drawing/2014/main" id="{6E0A36FC-9132-48E0-AAD1-559C1A2A9C79}"/>
                    </a:ext>
                  </a:extLst>
                </p:cNvPr>
                <p:cNvSpPr>
                  <a:spLocks noChangeShapeType="1"/>
                </p:cNvSpPr>
                <p:nvPr/>
              </p:nvSpPr>
              <p:spPr bwMode="auto">
                <a:xfrm>
                  <a:off x="4504" y="3192"/>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19" name="Line 88">
                  <a:extLst>
                    <a:ext uri="{FF2B5EF4-FFF2-40B4-BE49-F238E27FC236}">
                      <a16:creationId xmlns:a16="http://schemas.microsoft.com/office/drawing/2014/main" id="{7EAC0FD5-E2E6-4560-B611-78A0502F5129}"/>
                    </a:ext>
                  </a:extLst>
                </p:cNvPr>
                <p:cNvSpPr>
                  <a:spLocks noChangeShapeType="1"/>
                </p:cNvSpPr>
                <p:nvPr/>
              </p:nvSpPr>
              <p:spPr bwMode="auto">
                <a:xfrm>
                  <a:off x="4504" y="3178"/>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20" name="Line 89">
                  <a:extLst>
                    <a:ext uri="{FF2B5EF4-FFF2-40B4-BE49-F238E27FC236}">
                      <a16:creationId xmlns:a16="http://schemas.microsoft.com/office/drawing/2014/main" id="{FFE13D45-1625-4FF0-81BF-A886642649CB}"/>
                    </a:ext>
                  </a:extLst>
                </p:cNvPr>
                <p:cNvSpPr>
                  <a:spLocks noChangeShapeType="1"/>
                </p:cNvSpPr>
                <p:nvPr/>
              </p:nvSpPr>
              <p:spPr bwMode="auto">
                <a:xfrm>
                  <a:off x="4504" y="3149"/>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21" name="Line 90">
                  <a:extLst>
                    <a:ext uri="{FF2B5EF4-FFF2-40B4-BE49-F238E27FC236}">
                      <a16:creationId xmlns:a16="http://schemas.microsoft.com/office/drawing/2014/main" id="{8573ABE2-0899-4F4B-BB78-3CB01EC5DE76}"/>
                    </a:ext>
                  </a:extLst>
                </p:cNvPr>
                <p:cNvSpPr>
                  <a:spLocks noChangeShapeType="1"/>
                </p:cNvSpPr>
                <p:nvPr/>
              </p:nvSpPr>
              <p:spPr bwMode="auto">
                <a:xfrm>
                  <a:off x="4504" y="3220"/>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22" name="Line 91">
                  <a:extLst>
                    <a:ext uri="{FF2B5EF4-FFF2-40B4-BE49-F238E27FC236}">
                      <a16:creationId xmlns:a16="http://schemas.microsoft.com/office/drawing/2014/main" id="{BF7B1E3D-6C05-4E2A-BF4C-722B592F164C}"/>
                    </a:ext>
                  </a:extLst>
                </p:cNvPr>
                <p:cNvSpPr>
                  <a:spLocks noChangeShapeType="1"/>
                </p:cNvSpPr>
                <p:nvPr/>
              </p:nvSpPr>
              <p:spPr bwMode="auto">
                <a:xfrm>
                  <a:off x="4504" y="3235"/>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0702" name="Rectangle 92">
              <a:extLst>
                <a:ext uri="{FF2B5EF4-FFF2-40B4-BE49-F238E27FC236}">
                  <a16:creationId xmlns:a16="http://schemas.microsoft.com/office/drawing/2014/main" id="{E6770B5D-E91E-4BDD-AD80-97EA9D854DBA}"/>
                </a:ext>
              </a:extLst>
            </p:cNvPr>
            <p:cNvSpPr>
              <a:spLocks noChangeArrowheads="1"/>
            </p:cNvSpPr>
            <p:nvPr/>
          </p:nvSpPr>
          <p:spPr bwMode="auto">
            <a:xfrm>
              <a:off x="4775" y="3164"/>
              <a:ext cx="12" cy="27"/>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03" name="Freeform 93">
              <a:extLst>
                <a:ext uri="{FF2B5EF4-FFF2-40B4-BE49-F238E27FC236}">
                  <a16:creationId xmlns:a16="http://schemas.microsoft.com/office/drawing/2014/main" id="{43033F77-9953-4161-A3C6-4347C2492084}"/>
                </a:ext>
              </a:extLst>
            </p:cNvPr>
            <p:cNvSpPr>
              <a:spLocks/>
            </p:cNvSpPr>
            <p:nvPr/>
          </p:nvSpPr>
          <p:spPr bwMode="auto">
            <a:xfrm>
              <a:off x="4696" y="2871"/>
              <a:ext cx="32" cy="55"/>
            </a:xfrm>
            <a:custGeom>
              <a:avLst/>
              <a:gdLst>
                <a:gd name="T0" fmla="*/ 0 w 129"/>
                <a:gd name="T1" fmla="*/ 0 h 221"/>
                <a:gd name="T2" fmla="*/ 0 w 129"/>
                <a:gd name="T3" fmla="*/ 0 h 221"/>
                <a:gd name="T4" fmla="*/ 0 w 129"/>
                <a:gd name="T5" fmla="*/ 0 h 221"/>
                <a:gd name="T6" fmla="*/ 0 w 129"/>
                <a:gd name="T7" fmla="*/ 0 h 221"/>
                <a:gd name="T8" fmla="*/ 0 w 129"/>
                <a:gd name="T9" fmla="*/ 0 h 221"/>
                <a:gd name="T10" fmla="*/ 0 60000 65536"/>
                <a:gd name="T11" fmla="*/ 0 60000 65536"/>
                <a:gd name="T12" fmla="*/ 0 60000 65536"/>
                <a:gd name="T13" fmla="*/ 0 60000 65536"/>
                <a:gd name="T14" fmla="*/ 0 60000 65536"/>
                <a:gd name="T15" fmla="*/ 0 w 129"/>
                <a:gd name="T16" fmla="*/ 0 h 221"/>
                <a:gd name="T17" fmla="*/ 129 w 129"/>
                <a:gd name="T18" fmla="*/ 221 h 221"/>
              </a:gdLst>
              <a:ahLst/>
              <a:cxnLst>
                <a:cxn ang="T10">
                  <a:pos x="T0" y="T1"/>
                </a:cxn>
                <a:cxn ang="T11">
                  <a:pos x="T2" y="T3"/>
                </a:cxn>
                <a:cxn ang="T12">
                  <a:pos x="T4" y="T5"/>
                </a:cxn>
                <a:cxn ang="T13">
                  <a:pos x="T6" y="T7"/>
                </a:cxn>
                <a:cxn ang="T14">
                  <a:pos x="T8" y="T9"/>
                </a:cxn>
              </a:cxnLst>
              <a:rect l="T15" t="T16" r="T17" b="T18"/>
              <a:pathLst>
                <a:path w="129" h="221">
                  <a:moveTo>
                    <a:pt x="107" y="0"/>
                  </a:moveTo>
                  <a:lnTo>
                    <a:pt x="0" y="185"/>
                  </a:lnTo>
                  <a:lnTo>
                    <a:pt x="21" y="221"/>
                  </a:lnTo>
                  <a:lnTo>
                    <a:pt x="129" y="7"/>
                  </a:lnTo>
                  <a:lnTo>
                    <a:pt x="107" y="0"/>
                  </a:lnTo>
                  <a:close/>
                </a:path>
              </a:pathLst>
            </a:custGeom>
            <a:solidFill>
              <a:srgbClr val="BFBFDF"/>
            </a:solidFill>
            <a:ln w="3175">
              <a:solidFill>
                <a:srgbClr val="000000"/>
              </a:solidFill>
              <a:round/>
              <a:headEnd/>
              <a:tailEnd/>
            </a:ln>
          </p:spPr>
          <p:txBody>
            <a:bodyPr/>
            <a:lstStyle/>
            <a:p>
              <a:endParaRPr lang="zh-CN" altLang="en-US"/>
            </a:p>
          </p:txBody>
        </p:sp>
        <p:sp>
          <p:nvSpPr>
            <p:cNvPr id="20704" name="Freeform 94">
              <a:extLst>
                <a:ext uri="{FF2B5EF4-FFF2-40B4-BE49-F238E27FC236}">
                  <a16:creationId xmlns:a16="http://schemas.microsoft.com/office/drawing/2014/main" id="{953CA7F7-4D58-4C3F-9768-9CC31AED1B39}"/>
                </a:ext>
              </a:extLst>
            </p:cNvPr>
            <p:cNvSpPr>
              <a:spLocks/>
            </p:cNvSpPr>
            <p:nvPr/>
          </p:nvSpPr>
          <p:spPr bwMode="auto">
            <a:xfrm>
              <a:off x="4657" y="2848"/>
              <a:ext cx="62" cy="16"/>
            </a:xfrm>
            <a:custGeom>
              <a:avLst/>
              <a:gdLst>
                <a:gd name="T0" fmla="*/ 0 w 249"/>
                <a:gd name="T1" fmla="*/ 0 h 66"/>
                <a:gd name="T2" fmla="*/ 0 w 249"/>
                <a:gd name="T3" fmla="*/ 0 h 66"/>
                <a:gd name="T4" fmla="*/ 0 w 249"/>
                <a:gd name="T5" fmla="*/ 0 h 66"/>
                <a:gd name="T6" fmla="*/ 0 w 249"/>
                <a:gd name="T7" fmla="*/ 0 h 66"/>
                <a:gd name="T8" fmla="*/ 0 w 249"/>
                <a:gd name="T9" fmla="*/ 0 h 66"/>
                <a:gd name="T10" fmla="*/ 0 60000 65536"/>
                <a:gd name="T11" fmla="*/ 0 60000 65536"/>
                <a:gd name="T12" fmla="*/ 0 60000 65536"/>
                <a:gd name="T13" fmla="*/ 0 60000 65536"/>
                <a:gd name="T14" fmla="*/ 0 60000 65536"/>
                <a:gd name="T15" fmla="*/ 0 w 249"/>
                <a:gd name="T16" fmla="*/ 0 h 66"/>
                <a:gd name="T17" fmla="*/ 249 w 249"/>
                <a:gd name="T18" fmla="*/ 66 h 66"/>
              </a:gdLst>
              <a:ahLst/>
              <a:cxnLst>
                <a:cxn ang="T10">
                  <a:pos x="T0" y="T1"/>
                </a:cxn>
                <a:cxn ang="T11">
                  <a:pos x="T2" y="T3"/>
                </a:cxn>
                <a:cxn ang="T12">
                  <a:pos x="T4" y="T5"/>
                </a:cxn>
                <a:cxn ang="T13">
                  <a:pos x="T6" y="T7"/>
                </a:cxn>
                <a:cxn ang="T14">
                  <a:pos x="T8" y="T9"/>
                </a:cxn>
              </a:cxnLst>
              <a:rect l="T15" t="T16" r="T17" b="T18"/>
              <a:pathLst>
                <a:path w="249" h="66">
                  <a:moveTo>
                    <a:pt x="241" y="0"/>
                  </a:moveTo>
                  <a:lnTo>
                    <a:pt x="0" y="36"/>
                  </a:lnTo>
                  <a:lnTo>
                    <a:pt x="35" y="66"/>
                  </a:lnTo>
                  <a:lnTo>
                    <a:pt x="249" y="22"/>
                  </a:lnTo>
                  <a:lnTo>
                    <a:pt x="241" y="0"/>
                  </a:lnTo>
                  <a:close/>
                </a:path>
              </a:pathLst>
            </a:custGeom>
            <a:solidFill>
              <a:srgbClr val="BFBFDF"/>
            </a:solidFill>
            <a:ln w="3175">
              <a:solidFill>
                <a:srgbClr val="000000"/>
              </a:solidFill>
              <a:round/>
              <a:headEnd/>
              <a:tailEnd/>
            </a:ln>
          </p:spPr>
          <p:txBody>
            <a:bodyPr/>
            <a:lstStyle/>
            <a:p>
              <a:endParaRPr lang="zh-CN" altLang="en-US"/>
            </a:p>
          </p:txBody>
        </p:sp>
        <p:sp>
          <p:nvSpPr>
            <p:cNvPr id="20705" name="Freeform 95">
              <a:extLst>
                <a:ext uri="{FF2B5EF4-FFF2-40B4-BE49-F238E27FC236}">
                  <a16:creationId xmlns:a16="http://schemas.microsoft.com/office/drawing/2014/main" id="{EEF3C7DB-409F-49AF-8B8C-CF10BADF49B8}"/>
                </a:ext>
              </a:extLst>
            </p:cNvPr>
            <p:cNvSpPr>
              <a:spLocks/>
            </p:cNvSpPr>
            <p:nvPr/>
          </p:nvSpPr>
          <p:spPr bwMode="auto">
            <a:xfrm>
              <a:off x="4516" y="2720"/>
              <a:ext cx="233" cy="367"/>
            </a:xfrm>
            <a:custGeom>
              <a:avLst/>
              <a:gdLst>
                <a:gd name="T0" fmla="*/ 0 w 931"/>
                <a:gd name="T1" fmla="*/ 0 h 1469"/>
                <a:gd name="T2" fmla="*/ 0 w 931"/>
                <a:gd name="T3" fmla="*/ 0 h 1469"/>
                <a:gd name="T4" fmla="*/ 0 w 931"/>
                <a:gd name="T5" fmla="*/ 0 h 1469"/>
                <a:gd name="T6" fmla="*/ 0 w 931"/>
                <a:gd name="T7" fmla="*/ 0 h 1469"/>
                <a:gd name="T8" fmla="*/ 0 w 931"/>
                <a:gd name="T9" fmla="*/ 0 h 1469"/>
                <a:gd name="T10" fmla="*/ 0 w 931"/>
                <a:gd name="T11" fmla="*/ 0 h 1469"/>
                <a:gd name="T12" fmla="*/ 0 w 931"/>
                <a:gd name="T13" fmla="*/ 0 h 1469"/>
                <a:gd name="T14" fmla="*/ 0 w 931"/>
                <a:gd name="T15" fmla="*/ 0 h 1469"/>
                <a:gd name="T16" fmla="*/ 0 w 931"/>
                <a:gd name="T17" fmla="*/ 0 h 1469"/>
                <a:gd name="T18" fmla="*/ 0 w 931"/>
                <a:gd name="T19" fmla="*/ 0 h 1469"/>
                <a:gd name="T20" fmla="*/ 0 w 931"/>
                <a:gd name="T21" fmla="*/ 0 h 1469"/>
                <a:gd name="T22" fmla="*/ 0 w 931"/>
                <a:gd name="T23" fmla="*/ 0 h 1469"/>
                <a:gd name="T24" fmla="*/ 0 w 931"/>
                <a:gd name="T25" fmla="*/ 0 h 1469"/>
                <a:gd name="T26" fmla="*/ 0 w 931"/>
                <a:gd name="T27" fmla="*/ 0 h 1469"/>
                <a:gd name="T28" fmla="*/ 0 w 931"/>
                <a:gd name="T29" fmla="*/ 0 h 1469"/>
                <a:gd name="T30" fmla="*/ 0 w 931"/>
                <a:gd name="T31" fmla="*/ 0 h 1469"/>
                <a:gd name="T32" fmla="*/ 0 w 931"/>
                <a:gd name="T33" fmla="*/ 0 h 1469"/>
                <a:gd name="T34" fmla="*/ 0 w 931"/>
                <a:gd name="T35" fmla="*/ 0 h 1469"/>
                <a:gd name="T36" fmla="*/ 0 w 931"/>
                <a:gd name="T37" fmla="*/ 0 h 1469"/>
                <a:gd name="T38" fmla="*/ 0 w 931"/>
                <a:gd name="T39" fmla="*/ 0 h 1469"/>
                <a:gd name="T40" fmla="*/ 0 w 931"/>
                <a:gd name="T41" fmla="*/ 0 h 1469"/>
                <a:gd name="T42" fmla="*/ 0 w 931"/>
                <a:gd name="T43" fmla="*/ 0 h 1469"/>
                <a:gd name="T44" fmla="*/ 0 w 931"/>
                <a:gd name="T45" fmla="*/ 0 h 146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31"/>
                <a:gd name="T70" fmla="*/ 0 h 1469"/>
                <a:gd name="T71" fmla="*/ 931 w 931"/>
                <a:gd name="T72" fmla="*/ 1469 h 146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31" h="1469">
                  <a:moveTo>
                    <a:pt x="30" y="53"/>
                  </a:moveTo>
                  <a:lnTo>
                    <a:pt x="16" y="96"/>
                  </a:lnTo>
                  <a:lnTo>
                    <a:pt x="4" y="150"/>
                  </a:lnTo>
                  <a:lnTo>
                    <a:pt x="0" y="207"/>
                  </a:lnTo>
                  <a:lnTo>
                    <a:pt x="0" y="264"/>
                  </a:lnTo>
                  <a:lnTo>
                    <a:pt x="12" y="338"/>
                  </a:lnTo>
                  <a:lnTo>
                    <a:pt x="23" y="431"/>
                  </a:lnTo>
                  <a:lnTo>
                    <a:pt x="44" y="534"/>
                  </a:lnTo>
                  <a:lnTo>
                    <a:pt x="79" y="653"/>
                  </a:lnTo>
                  <a:lnTo>
                    <a:pt x="133" y="767"/>
                  </a:lnTo>
                  <a:lnTo>
                    <a:pt x="218" y="902"/>
                  </a:lnTo>
                  <a:lnTo>
                    <a:pt x="303" y="1031"/>
                  </a:lnTo>
                  <a:lnTo>
                    <a:pt x="374" y="1116"/>
                  </a:lnTo>
                  <a:lnTo>
                    <a:pt x="473" y="1219"/>
                  </a:lnTo>
                  <a:lnTo>
                    <a:pt x="576" y="1305"/>
                  </a:lnTo>
                  <a:lnTo>
                    <a:pt x="668" y="1373"/>
                  </a:lnTo>
                  <a:lnTo>
                    <a:pt x="735" y="1415"/>
                  </a:lnTo>
                  <a:lnTo>
                    <a:pt x="802" y="1447"/>
                  </a:lnTo>
                  <a:lnTo>
                    <a:pt x="857" y="1469"/>
                  </a:lnTo>
                  <a:lnTo>
                    <a:pt x="899" y="1469"/>
                  </a:lnTo>
                  <a:lnTo>
                    <a:pt x="931" y="1451"/>
                  </a:lnTo>
                  <a:lnTo>
                    <a:pt x="62" y="0"/>
                  </a:lnTo>
                  <a:lnTo>
                    <a:pt x="30" y="53"/>
                  </a:lnTo>
                  <a:close/>
                </a:path>
              </a:pathLst>
            </a:custGeom>
            <a:solidFill>
              <a:srgbClr val="808080"/>
            </a:solidFill>
            <a:ln w="3175">
              <a:solidFill>
                <a:srgbClr val="000000"/>
              </a:solidFill>
              <a:round/>
              <a:headEnd/>
              <a:tailEnd/>
            </a:ln>
          </p:spPr>
          <p:txBody>
            <a:bodyPr/>
            <a:lstStyle/>
            <a:p>
              <a:endParaRPr lang="zh-CN" altLang="en-US"/>
            </a:p>
          </p:txBody>
        </p:sp>
        <p:sp>
          <p:nvSpPr>
            <p:cNvPr id="20706" name="Freeform 96">
              <a:extLst>
                <a:ext uri="{FF2B5EF4-FFF2-40B4-BE49-F238E27FC236}">
                  <a16:creationId xmlns:a16="http://schemas.microsoft.com/office/drawing/2014/main" id="{8D4DED5E-2A4F-4A88-85AF-1E5E3725EC83}"/>
                </a:ext>
              </a:extLst>
            </p:cNvPr>
            <p:cNvSpPr>
              <a:spLocks/>
            </p:cNvSpPr>
            <p:nvPr/>
          </p:nvSpPr>
          <p:spPr bwMode="auto">
            <a:xfrm>
              <a:off x="4529" y="2719"/>
              <a:ext cx="220" cy="364"/>
            </a:xfrm>
            <a:custGeom>
              <a:avLst/>
              <a:gdLst>
                <a:gd name="T0" fmla="*/ 0 w 876"/>
                <a:gd name="T1" fmla="*/ 0 h 1455"/>
                <a:gd name="T2" fmla="*/ 0 w 876"/>
                <a:gd name="T3" fmla="*/ 0 h 1455"/>
                <a:gd name="T4" fmla="*/ 0 w 876"/>
                <a:gd name="T5" fmla="*/ 0 h 1455"/>
                <a:gd name="T6" fmla="*/ 0 w 876"/>
                <a:gd name="T7" fmla="*/ 0 h 1455"/>
                <a:gd name="T8" fmla="*/ 0 w 876"/>
                <a:gd name="T9" fmla="*/ 0 h 1455"/>
                <a:gd name="T10" fmla="*/ 0 w 876"/>
                <a:gd name="T11" fmla="*/ 0 h 1455"/>
                <a:gd name="T12" fmla="*/ 0 w 876"/>
                <a:gd name="T13" fmla="*/ 0 h 1455"/>
                <a:gd name="T14" fmla="*/ 0 w 876"/>
                <a:gd name="T15" fmla="*/ 0 h 1455"/>
                <a:gd name="T16" fmla="*/ 0 w 876"/>
                <a:gd name="T17" fmla="*/ 0 h 1455"/>
                <a:gd name="T18" fmla="*/ 0 w 876"/>
                <a:gd name="T19" fmla="*/ 0 h 1455"/>
                <a:gd name="T20" fmla="*/ 0 w 876"/>
                <a:gd name="T21" fmla="*/ 0 h 1455"/>
                <a:gd name="T22" fmla="*/ 0 w 876"/>
                <a:gd name="T23" fmla="*/ 0 h 1455"/>
                <a:gd name="T24" fmla="*/ 0 w 876"/>
                <a:gd name="T25" fmla="*/ 0 h 1455"/>
                <a:gd name="T26" fmla="*/ 0 w 876"/>
                <a:gd name="T27" fmla="*/ 0 h 1455"/>
                <a:gd name="T28" fmla="*/ 0 w 876"/>
                <a:gd name="T29" fmla="*/ 0 h 1455"/>
                <a:gd name="T30" fmla="*/ 0 w 876"/>
                <a:gd name="T31" fmla="*/ 0 h 1455"/>
                <a:gd name="T32" fmla="*/ 0 w 876"/>
                <a:gd name="T33" fmla="*/ 0 h 1455"/>
                <a:gd name="T34" fmla="*/ 0 w 876"/>
                <a:gd name="T35" fmla="*/ 0 h 1455"/>
                <a:gd name="T36" fmla="*/ 0 w 876"/>
                <a:gd name="T37" fmla="*/ 0 h 1455"/>
                <a:gd name="T38" fmla="*/ 0 w 876"/>
                <a:gd name="T39" fmla="*/ 0 h 1455"/>
                <a:gd name="T40" fmla="*/ 0 w 876"/>
                <a:gd name="T41" fmla="*/ 0 h 1455"/>
                <a:gd name="T42" fmla="*/ 0 w 876"/>
                <a:gd name="T43" fmla="*/ 0 h 1455"/>
                <a:gd name="T44" fmla="*/ 0 w 876"/>
                <a:gd name="T45" fmla="*/ 0 h 1455"/>
                <a:gd name="T46" fmla="*/ 0 w 876"/>
                <a:gd name="T47" fmla="*/ 0 h 1455"/>
                <a:gd name="T48" fmla="*/ 0 w 876"/>
                <a:gd name="T49" fmla="*/ 0 h 1455"/>
                <a:gd name="T50" fmla="*/ 0 w 876"/>
                <a:gd name="T51" fmla="*/ 0 h 1455"/>
                <a:gd name="T52" fmla="*/ 0 w 876"/>
                <a:gd name="T53" fmla="*/ 0 h 1455"/>
                <a:gd name="T54" fmla="*/ 0 w 876"/>
                <a:gd name="T55" fmla="*/ 0 h 1455"/>
                <a:gd name="T56" fmla="*/ 0 w 876"/>
                <a:gd name="T57" fmla="*/ 0 h 1455"/>
                <a:gd name="T58" fmla="*/ 0 w 876"/>
                <a:gd name="T59" fmla="*/ 0 h 1455"/>
                <a:gd name="T60" fmla="*/ 0 w 876"/>
                <a:gd name="T61" fmla="*/ 0 h 1455"/>
                <a:gd name="T62" fmla="*/ 0 w 876"/>
                <a:gd name="T63" fmla="*/ 0 h 1455"/>
                <a:gd name="T64" fmla="*/ 0 w 876"/>
                <a:gd name="T65" fmla="*/ 0 h 1455"/>
                <a:gd name="T66" fmla="*/ 0 w 876"/>
                <a:gd name="T67" fmla="*/ 0 h 1455"/>
                <a:gd name="T68" fmla="*/ 0 w 876"/>
                <a:gd name="T69" fmla="*/ 0 h 1455"/>
                <a:gd name="T70" fmla="*/ 0 w 876"/>
                <a:gd name="T71" fmla="*/ 0 h 1455"/>
                <a:gd name="T72" fmla="*/ 0 w 876"/>
                <a:gd name="T73" fmla="*/ 0 h 1455"/>
                <a:gd name="T74" fmla="*/ 0 w 876"/>
                <a:gd name="T75" fmla="*/ 0 h 1455"/>
                <a:gd name="T76" fmla="*/ 0 w 876"/>
                <a:gd name="T77" fmla="*/ 0 h 1455"/>
                <a:gd name="T78" fmla="*/ 0 w 876"/>
                <a:gd name="T79" fmla="*/ 0 h 1455"/>
                <a:gd name="T80" fmla="*/ 0 w 876"/>
                <a:gd name="T81" fmla="*/ 0 h 1455"/>
                <a:gd name="T82" fmla="*/ 0 w 876"/>
                <a:gd name="T83" fmla="*/ 0 h 1455"/>
                <a:gd name="T84" fmla="*/ 0 w 876"/>
                <a:gd name="T85" fmla="*/ 0 h 1455"/>
                <a:gd name="T86" fmla="*/ 0 w 876"/>
                <a:gd name="T87" fmla="*/ 0 h 1455"/>
                <a:gd name="T88" fmla="*/ 0 w 876"/>
                <a:gd name="T89" fmla="*/ 0 h 14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76"/>
                <a:gd name="T136" fmla="*/ 0 h 1455"/>
                <a:gd name="T137" fmla="*/ 876 w 876"/>
                <a:gd name="T138" fmla="*/ 1455 h 14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76" h="1455">
                  <a:moveTo>
                    <a:pt x="7" y="0"/>
                  </a:moveTo>
                  <a:lnTo>
                    <a:pt x="0" y="29"/>
                  </a:lnTo>
                  <a:lnTo>
                    <a:pt x="0" y="93"/>
                  </a:lnTo>
                  <a:lnTo>
                    <a:pt x="3" y="168"/>
                  </a:lnTo>
                  <a:lnTo>
                    <a:pt x="10" y="228"/>
                  </a:lnTo>
                  <a:lnTo>
                    <a:pt x="21" y="307"/>
                  </a:lnTo>
                  <a:lnTo>
                    <a:pt x="35" y="399"/>
                  </a:lnTo>
                  <a:lnTo>
                    <a:pt x="56" y="496"/>
                  </a:lnTo>
                  <a:lnTo>
                    <a:pt x="99" y="618"/>
                  </a:lnTo>
                  <a:lnTo>
                    <a:pt x="163" y="757"/>
                  </a:lnTo>
                  <a:lnTo>
                    <a:pt x="234" y="871"/>
                  </a:lnTo>
                  <a:lnTo>
                    <a:pt x="319" y="992"/>
                  </a:lnTo>
                  <a:lnTo>
                    <a:pt x="397" y="1084"/>
                  </a:lnTo>
                  <a:lnTo>
                    <a:pt x="457" y="1147"/>
                  </a:lnTo>
                  <a:lnTo>
                    <a:pt x="513" y="1206"/>
                  </a:lnTo>
                  <a:lnTo>
                    <a:pt x="574" y="1263"/>
                  </a:lnTo>
                  <a:lnTo>
                    <a:pt x="641" y="1318"/>
                  </a:lnTo>
                  <a:lnTo>
                    <a:pt x="687" y="1355"/>
                  </a:lnTo>
                  <a:lnTo>
                    <a:pt x="737" y="1387"/>
                  </a:lnTo>
                  <a:lnTo>
                    <a:pt x="791" y="1418"/>
                  </a:lnTo>
                  <a:lnTo>
                    <a:pt x="837" y="1448"/>
                  </a:lnTo>
                  <a:lnTo>
                    <a:pt x="865" y="1455"/>
                  </a:lnTo>
                  <a:lnTo>
                    <a:pt x="876" y="1434"/>
                  </a:lnTo>
                  <a:lnTo>
                    <a:pt x="874" y="1404"/>
                  </a:lnTo>
                  <a:lnTo>
                    <a:pt x="867" y="1369"/>
                  </a:lnTo>
                  <a:lnTo>
                    <a:pt x="855" y="1309"/>
                  </a:lnTo>
                  <a:lnTo>
                    <a:pt x="841" y="1229"/>
                  </a:lnTo>
                  <a:lnTo>
                    <a:pt x="823" y="1156"/>
                  </a:lnTo>
                  <a:lnTo>
                    <a:pt x="802" y="1069"/>
                  </a:lnTo>
                  <a:lnTo>
                    <a:pt x="773" y="978"/>
                  </a:lnTo>
                  <a:lnTo>
                    <a:pt x="741" y="905"/>
                  </a:lnTo>
                  <a:lnTo>
                    <a:pt x="715" y="842"/>
                  </a:lnTo>
                  <a:lnTo>
                    <a:pt x="674" y="759"/>
                  </a:lnTo>
                  <a:lnTo>
                    <a:pt x="634" y="686"/>
                  </a:lnTo>
                  <a:lnTo>
                    <a:pt x="586" y="606"/>
                  </a:lnTo>
                  <a:lnTo>
                    <a:pt x="510" y="506"/>
                  </a:lnTo>
                  <a:lnTo>
                    <a:pt x="457" y="435"/>
                  </a:lnTo>
                  <a:lnTo>
                    <a:pt x="380" y="338"/>
                  </a:lnTo>
                  <a:lnTo>
                    <a:pt x="308" y="268"/>
                  </a:lnTo>
                  <a:lnTo>
                    <a:pt x="237" y="195"/>
                  </a:lnTo>
                  <a:lnTo>
                    <a:pt x="184" y="143"/>
                  </a:lnTo>
                  <a:lnTo>
                    <a:pt x="127" y="88"/>
                  </a:lnTo>
                  <a:lnTo>
                    <a:pt x="85" y="50"/>
                  </a:lnTo>
                  <a:lnTo>
                    <a:pt x="42" y="15"/>
                  </a:lnTo>
                  <a:lnTo>
                    <a:pt x="7" y="0"/>
                  </a:lnTo>
                  <a:close/>
                </a:path>
              </a:pathLst>
            </a:custGeom>
            <a:solidFill>
              <a:srgbClr val="C0C0C0"/>
            </a:solidFill>
            <a:ln w="3175">
              <a:solidFill>
                <a:srgbClr val="000000"/>
              </a:solidFill>
              <a:round/>
              <a:headEnd/>
              <a:tailEnd/>
            </a:ln>
          </p:spPr>
          <p:txBody>
            <a:bodyPr/>
            <a:lstStyle/>
            <a:p>
              <a:endParaRPr lang="zh-CN" altLang="en-US"/>
            </a:p>
          </p:txBody>
        </p:sp>
        <p:sp>
          <p:nvSpPr>
            <p:cNvPr id="20707" name="Freeform 97">
              <a:extLst>
                <a:ext uri="{FF2B5EF4-FFF2-40B4-BE49-F238E27FC236}">
                  <a16:creationId xmlns:a16="http://schemas.microsoft.com/office/drawing/2014/main" id="{97956475-DEC5-4319-85D6-059091E38DD9}"/>
                </a:ext>
              </a:extLst>
            </p:cNvPr>
            <p:cNvSpPr>
              <a:spLocks/>
            </p:cNvSpPr>
            <p:nvPr/>
          </p:nvSpPr>
          <p:spPr bwMode="auto">
            <a:xfrm>
              <a:off x="4537" y="2812"/>
              <a:ext cx="216" cy="16"/>
            </a:xfrm>
            <a:custGeom>
              <a:avLst/>
              <a:gdLst>
                <a:gd name="T0" fmla="*/ 0 w 862"/>
                <a:gd name="T1" fmla="*/ 0 h 64"/>
                <a:gd name="T2" fmla="*/ 0 w 862"/>
                <a:gd name="T3" fmla="*/ 0 h 64"/>
                <a:gd name="T4" fmla="*/ 0 w 862"/>
                <a:gd name="T5" fmla="*/ 0 h 64"/>
                <a:gd name="T6" fmla="*/ 0 w 862"/>
                <a:gd name="T7" fmla="*/ 0 h 64"/>
                <a:gd name="T8" fmla="*/ 0 w 862"/>
                <a:gd name="T9" fmla="*/ 0 h 64"/>
                <a:gd name="T10" fmla="*/ 0 60000 65536"/>
                <a:gd name="T11" fmla="*/ 0 60000 65536"/>
                <a:gd name="T12" fmla="*/ 0 60000 65536"/>
                <a:gd name="T13" fmla="*/ 0 60000 65536"/>
                <a:gd name="T14" fmla="*/ 0 60000 65536"/>
                <a:gd name="T15" fmla="*/ 0 w 862"/>
                <a:gd name="T16" fmla="*/ 0 h 64"/>
                <a:gd name="T17" fmla="*/ 862 w 862"/>
                <a:gd name="T18" fmla="*/ 64 h 64"/>
              </a:gdLst>
              <a:ahLst/>
              <a:cxnLst>
                <a:cxn ang="T10">
                  <a:pos x="T0" y="T1"/>
                </a:cxn>
                <a:cxn ang="T11">
                  <a:pos x="T2" y="T3"/>
                </a:cxn>
                <a:cxn ang="T12">
                  <a:pos x="T4" y="T5"/>
                </a:cxn>
                <a:cxn ang="T13">
                  <a:pos x="T6" y="T7"/>
                </a:cxn>
                <a:cxn ang="T14">
                  <a:pos x="T8" y="T9"/>
                </a:cxn>
              </a:cxnLst>
              <a:rect l="T15" t="T16" r="T17" b="T18"/>
              <a:pathLst>
                <a:path w="862" h="64">
                  <a:moveTo>
                    <a:pt x="0" y="0"/>
                  </a:moveTo>
                  <a:lnTo>
                    <a:pt x="862" y="36"/>
                  </a:lnTo>
                  <a:lnTo>
                    <a:pt x="855" y="64"/>
                  </a:lnTo>
                  <a:lnTo>
                    <a:pt x="3" y="28"/>
                  </a:lnTo>
                  <a:lnTo>
                    <a:pt x="0" y="0"/>
                  </a:lnTo>
                  <a:close/>
                </a:path>
              </a:pathLst>
            </a:custGeom>
            <a:solidFill>
              <a:srgbClr val="DFDFFF"/>
            </a:solidFill>
            <a:ln w="3175">
              <a:solidFill>
                <a:srgbClr val="000000"/>
              </a:solidFill>
              <a:round/>
              <a:headEnd/>
              <a:tailEnd/>
            </a:ln>
          </p:spPr>
          <p:txBody>
            <a:bodyPr/>
            <a:lstStyle/>
            <a:p>
              <a:endParaRPr lang="zh-CN" altLang="en-US"/>
            </a:p>
          </p:txBody>
        </p:sp>
        <p:sp>
          <p:nvSpPr>
            <p:cNvPr id="20708" name="Freeform 98">
              <a:extLst>
                <a:ext uri="{FF2B5EF4-FFF2-40B4-BE49-F238E27FC236}">
                  <a16:creationId xmlns:a16="http://schemas.microsoft.com/office/drawing/2014/main" id="{03DF795F-6328-41AF-AEAA-68A3F422F784}"/>
                </a:ext>
              </a:extLst>
            </p:cNvPr>
            <p:cNvSpPr>
              <a:spLocks/>
            </p:cNvSpPr>
            <p:nvPr/>
          </p:nvSpPr>
          <p:spPr bwMode="auto">
            <a:xfrm>
              <a:off x="4685" y="2860"/>
              <a:ext cx="77" cy="190"/>
            </a:xfrm>
            <a:custGeom>
              <a:avLst/>
              <a:gdLst>
                <a:gd name="T0" fmla="*/ 0 w 306"/>
                <a:gd name="T1" fmla="*/ 0 h 760"/>
                <a:gd name="T2" fmla="*/ 0 w 306"/>
                <a:gd name="T3" fmla="*/ 0 h 760"/>
                <a:gd name="T4" fmla="*/ 0 w 306"/>
                <a:gd name="T5" fmla="*/ 0 h 760"/>
                <a:gd name="T6" fmla="*/ 0 w 306"/>
                <a:gd name="T7" fmla="*/ 0 h 760"/>
                <a:gd name="T8" fmla="*/ 0 w 306"/>
                <a:gd name="T9" fmla="*/ 0 h 760"/>
                <a:gd name="T10" fmla="*/ 0 60000 65536"/>
                <a:gd name="T11" fmla="*/ 0 60000 65536"/>
                <a:gd name="T12" fmla="*/ 0 60000 65536"/>
                <a:gd name="T13" fmla="*/ 0 60000 65536"/>
                <a:gd name="T14" fmla="*/ 0 60000 65536"/>
                <a:gd name="T15" fmla="*/ 0 w 306"/>
                <a:gd name="T16" fmla="*/ 0 h 760"/>
                <a:gd name="T17" fmla="*/ 306 w 306"/>
                <a:gd name="T18" fmla="*/ 760 h 760"/>
              </a:gdLst>
              <a:ahLst/>
              <a:cxnLst>
                <a:cxn ang="T10">
                  <a:pos x="T0" y="T1"/>
                </a:cxn>
                <a:cxn ang="T11">
                  <a:pos x="T2" y="T3"/>
                </a:cxn>
                <a:cxn ang="T12">
                  <a:pos x="T4" y="T5"/>
                </a:cxn>
                <a:cxn ang="T13">
                  <a:pos x="T6" y="T7"/>
                </a:cxn>
                <a:cxn ang="T14">
                  <a:pos x="T8" y="T9"/>
                </a:cxn>
              </a:cxnLst>
              <a:rect l="T15" t="T16" r="T17" b="T18"/>
              <a:pathLst>
                <a:path w="306" h="760">
                  <a:moveTo>
                    <a:pt x="271" y="16"/>
                  </a:moveTo>
                  <a:lnTo>
                    <a:pt x="0" y="742"/>
                  </a:lnTo>
                  <a:lnTo>
                    <a:pt x="25" y="760"/>
                  </a:lnTo>
                  <a:lnTo>
                    <a:pt x="306" y="0"/>
                  </a:lnTo>
                  <a:lnTo>
                    <a:pt x="271" y="16"/>
                  </a:lnTo>
                  <a:close/>
                </a:path>
              </a:pathLst>
            </a:custGeom>
            <a:solidFill>
              <a:srgbClr val="DFDFFF"/>
            </a:solidFill>
            <a:ln w="3175">
              <a:solidFill>
                <a:srgbClr val="000000"/>
              </a:solidFill>
              <a:round/>
              <a:headEnd/>
              <a:tailEnd/>
            </a:ln>
          </p:spPr>
          <p:txBody>
            <a:bodyPr/>
            <a:lstStyle/>
            <a:p>
              <a:endParaRPr lang="zh-CN" altLang="en-US"/>
            </a:p>
          </p:txBody>
        </p:sp>
        <p:sp>
          <p:nvSpPr>
            <p:cNvPr id="20709" name="Freeform 99">
              <a:extLst>
                <a:ext uri="{FF2B5EF4-FFF2-40B4-BE49-F238E27FC236}">
                  <a16:creationId xmlns:a16="http://schemas.microsoft.com/office/drawing/2014/main" id="{2E3DF039-6072-4332-B39A-7D2DA5BCF371}"/>
                </a:ext>
              </a:extLst>
            </p:cNvPr>
            <p:cNvSpPr>
              <a:spLocks/>
            </p:cNvSpPr>
            <p:nvPr/>
          </p:nvSpPr>
          <p:spPr bwMode="auto">
            <a:xfrm>
              <a:off x="4712" y="2823"/>
              <a:ext cx="63" cy="52"/>
            </a:xfrm>
            <a:custGeom>
              <a:avLst/>
              <a:gdLst>
                <a:gd name="T0" fmla="*/ 0 w 252"/>
                <a:gd name="T1" fmla="*/ 0 h 208"/>
                <a:gd name="T2" fmla="*/ 0 w 252"/>
                <a:gd name="T3" fmla="*/ 0 h 208"/>
                <a:gd name="T4" fmla="*/ 0 w 252"/>
                <a:gd name="T5" fmla="*/ 0 h 208"/>
                <a:gd name="T6" fmla="*/ 0 w 252"/>
                <a:gd name="T7" fmla="*/ 0 h 208"/>
                <a:gd name="T8" fmla="*/ 0 w 252"/>
                <a:gd name="T9" fmla="*/ 0 h 208"/>
                <a:gd name="T10" fmla="*/ 0 w 252"/>
                <a:gd name="T11" fmla="*/ 0 h 208"/>
                <a:gd name="T12" fmla="*/ 0 w 252"/>
                <a:gd name="T13" fmla="*/ 0 h 208"/>
                <a:gd name="T14" fmla="*/ 0 w 252"/>
                <a:gd name="T15" fmla="*/ 0 h 208"/>
                <a:gd name="T16" fmla="*/ 0 w 252"/>
                <a:gd name="T17" fmla="*/ 0 h 208"/>
                <a:gd name="T18" fmla="*/ 0 w 252"/>
                <a:gd name="T19" fmla="*/ 0 h 208"/>
                <a:gd name="T20" fmla="*/ 0 w 252"/>
                <a:gd name="T21" fmla="*/ 0 h 208"/>
                <a:gd name="T22" fmla="*/ 0 w 252"/>
                <a:gd name="T23" fmla="*/ 0 h 208"/>
                <a:gd name="T24" fmla="*/ 0 w 252"/>
                <a:gd name="T25" fmla="*/ 0 h 208"/>
                <a:gd name="T26" fmla="*/ 0 w 252"/>
                <a:gd name="T27" fmla="*/ 0 h 208"/>
                <a:gd name="T28" fmla="*/ 0 w 252"/>
                <a:gd name="T29" fmla="*/ 0 h 20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2"/>
                <a:gd name="T46" fmla="*/ 0 h 208"/>
                <a:gd name="T47" fmla="*/ 252 w 252"/>
                <a:gd name="T48" fmla="*/ 208 h 20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2" h="208">
                  <a:moveTo>
                    <a:pt x="189" y="0"/>
                  </a:moveTo>
                  <a:lnTo>
                    <a:pt x="10" y="64"/>
                  </a:lnTo>
                  <a:lnTo>
                    <a:pt x="3" y="75"/>
                  </a:lnTo>
                  <a:lnTo>
                    <a:pt x="0" y="96"/>
                  </a:lnTo>
                  <a:lnTo>
                    <a:pt x="2" y="126"/>
                  </a:lnTo>
                  <a:lnTo>
                    <a:pt x="4" y="144"/>
                  </a:lnTo>
                  <a:lnTo>
                    <a:pt x="15" y="170"/>
                  </a:lnTo>
                  <a:lnTo>
                    <a:pt x="33" y="190"/>
                  </a:lnTo>
                  <a:lnTo>
                    <a:pt x="58" y="204"/>
                  </a:lnTo>
                  <a:lnTo>
                    <a:pt x="72" y="208"/>
                  </a:lnTo>
                  <a:lnTo>
                    <a:pt x="86" y="208"/>
                  </a:lnTo>
                  <a:lnTo>
                    <a:pt x="252" y="128"/>
                  </a:lnTo>
                  <a:lnTo>
                    <a:pt x="221" y="103"/>
                  </a:lnTo>
                  <a:lnTo>
                    <a:pt x="203" y="78"/>
                  </a:lnTo>
                  <a:lnTo>
                    <a:pt x="189" y="0"/>
                  </a:lnTo>
                  <a:close/>
                </a:path>
              </a:pathLst>
            </a:custGeom>
            <a:solidFill>
              <a:srgbClr val="BFBFDF"/>
            </a:solidFill>
            <a:ln w="3175">
              <a:solidFill>
                <a:srgbClr val="000000"/>
              </a:solidFill>
              <a:round/>
              <a:headEnd/>
              <a:tailEnd/>
            </a:ln>
          </p:spPr>
          <p:txBody>
            <a:bodyPr/>
            <a:lstStyle/>
            <a:p>
              <a:endParaRPr lang="zh-CN" altLang="en-US"/>
            </a:p>
          </p:txBody>
        </p:sp>
        <p:sp>
          <p:nvSpPr>
            <p:cNvPr id="20710" name="Freeform 100">
              <a:extLst>
                <a:ext uri="{FF2B5EF4-FFF2-40B4-BE49-F238E27FC236}">
                  <a16:creationId xmlns:a16="http://schemas.microsoft.com/office/drawing/2014/main" id="{D3B36AE9-43D0-4F34-A383-8226759000C6}"/>
                </a:ext>
              </a:extLst>
            </p:cNvPr>
            <p:cNvSpPr>
              <a:spLocks/>
            </p:cNvSpPr>
            <p:nvPr/>
          </p:nvSpPr>
          <p:spPr bwMode="auto">
            <a:xfrm>
              <a:off x="4749" y="2816"/>
              <a:ext cx="35" cy="49"/>
            </a:xfrm>
            <a:custGeom>
              <a:avLst/>
              <a:gdLst>
                <a:gd name="T0" fmla="*/ 0 w 141"/>
                <a:gd name="T1" fmla="*/ 0 h 194"/>
                <a:gd name="T2" fmla="*/ 0 w 141"/>
                <a:gd name="T3" fmla="*/ 0 h 194"/>
                <a:gd name="T4" fmla="*/ 0 w 141"/>
                <a:gd name="T5" fmla="*/ 0 h 194"/>
                <a:gd name="T6" fmla="*/ 0 w 141"/>
                <a:gd name="T7" fmla="*/ 0 h 194"/>
                <a:gd name="T8" fmla="*/ 0 w 141"/>
                <a:gd name="T9" fmla="*/ 0 h 194"/>
                <a:gd name="T10" fmla="*/ 0 w 141"/>
                <a:gd name="T11" fmla="*/ 0 h 194"/>
                <a:gd name="T12" fmla="*/ 0 w 141"/>
                <a:gd name="T13" fmla="*/ 0 h 194"/>
                <a:gd name="T14" fmla="*/ 0 w 141"/>
                <a:gd name="T15" fmla="*/ 0 h 194"/>
                <a:gd name="T16" fmla="*/ 0 w 141"/>
                <a:gd name="T17" fmla="*/ 0 h 194"/>
                <a:gd name="T18" fmla="*/ 0 w 141"/>
                <a:gd name="T19" fmla="*/ 0 h 194"/>
                <a:gd name="T20" fmla="*/ 0 w 141"/>
                <a:gd name="T21" fmla="*/ 0 h 194"/>
                <a:gd name="T22" fmla="*/ 0 w 141"/>
                <a:gd name="T23" fmla="*/ 0 h 194"/>
                <a:gd name="T24" fmla="*/ 0 w 141"/>
                <a:gd name="T25" fmla="*/ 0 h 194"/>
                <a:gd name="T26" fmla="*/ 0 w 141"/>
                <a:gd name="T27" fmla="*/ 0 h 194"/>
                <a:gd name="T28" fmla="*/ 0 w 141"/>
                <a:gd name="T29" fmla="*/ 0 h 194"/>
                <a:gd name="T30" fmla="*/ 0 w 141"/>
                <a:gd name="T31" fmla="*/ 0 h 194"/>
                <a:gd name="T32" fmla="*/ 0 w 141"/>
                <a:gd name="T33" fmla="*/ 0 h 194"/>
                <a:gd name="T34" fmla="*/ 0 w 141"/>
                <a:gd name="T35" fmla="*/ 0 h 194"/>
                <a:gd name="T36" fmla="*/ 0 w 141"/>
                <a:gd name="T37" fmla="*/ 0 h 194"/>
                <a:gd name="T38" fmla="*/ 0 w 141"/>
                <a:gd name="T39" fmla="*/ 0 h 194"/>
                <a:gd name="T40" fmla="*/ 0 w 141"/>
                <a:gd name="T41" fmla="*/ 0 h 194"/>
                <a:gd name="T42" fmla="*/ 0 w 141"/>
                <a:gd name="T43" fmla="*/ 0 h 194"/>
                <a:gd name="T44" fmla="*/ 0 w 141"/>
                <a:gd name="T45" fmla="*/ 0 h 194"/>
                <a:gd name="T46" fmla="*/ 0 w 141"/>
                <a:gd name="T47" fmla="*/ 0 h 194"/>
                <a:gd name="T48" fmla="*/ 0 w 141"/>
                <a:gd name="T49" fmla="*/ 0 h 19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1"/>
                <a:gd name="T76" fmla="*/ 0 h 194"/>
                <a:gd name="T77" fmla="*/ 141 w 141"/>
                <a:gd name="T78" fmla="*/ 194 h 19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1" h="194">
                  <a:moveTo>
                    <a:pt x="83" y="28"/>
                  </a:moveTo>
                  <a:lnTo>
                    <a:pt x="76" y="16"/>
                  </a:lnTo>
                  <a:lnTo>
                    <a:pt x="62" y="6"/>
                  </a:lnTo>
                  <a:lnTo>
                    <a:pt x="37" y="0"/>
                  </a:lnTo>
                  <a:lnTo>
                    <a:pt x="23" y="2"/>
                  </a:lnTo>
                  <a:lnTo>
                    <a:pt x="13" y="13"/>
                  </a:lnTo>
                  <a:lnTo>
                    <a:pt x="5" y="28"/>
                  </a:lnTo>
                  <a:lnTo>
                    <a:pt x="0" y="52"/>
                  </a:lnTo>
                  <a:lnTo>
                    <a:pt x="1" y="65"/>
                  </a:lnTo>
                  <a:lnTo>
                    <a:pt x="4" y="83"/>
                  </a:lnTo>
                  <a:lnTo>
                    <a:pt x="10" y="109"/>
                  </a:lnTo>
                  <a:lnTo>
                    <a:pt x="20" y="130"/>
                  </a:lnTo>
                  <a:lnTo>
                    <a:pt x="32" y="149"/>
                  </a:lnTo>
                  <a:lnTo>
                    <a:pt x="45" y="166"/>
                  </a:lnTo>
                  <a:lnTo>
                    <a:pt x="59" y="180"/>
                  </a:lnTo>
                  <a:lnTo>
                    <a:pt x="77" y="188"/>
                  </a:lnTo>
                  <a:lnTo>
                    <a:pt x="98" y="194"/>
                  </a:lnTo>
                  <a:lnTo>
                    <a:pt x="116" y="194"/>
                  </a:lnTo>
                  <a:lnTo>
                    <a:pt x="132" y="185"/>
                  </a:lnTo>
                  <a:lnTo>
                    <a:pt x="140" y="170"/>
                  </a:lnTo>
                  <a:lnTo>
                    <a:pt x="141" y="148"/>
                  </a:lnTo>
                  <a:lnTo>
                    <a:pt x="136" y="124"/>
                  </a:lnTo>
                  <a:lnTo>
                    <a:pt x="125" y="92"/>
                  </a:lnTo>
                  <a:lnTo>
                    <a:pt x="101" y="52"/>
                  </a:lnTo>
                  <a:lnTo>
                    <a:pt x="83" y="28"/>
                  </a:lnTo>
                  <a:close/>
                </a:path>
              </a:pathLst>
            </a:custGeom>
            <a:solidFill>
              <a:srgbClr val="C0C0C0"/>
            </a:solidFill>
            <a:ln w="3175">
              <a:solidFill>
                <a:srgbClr val="000000"/>
              </a:solidFill>
              <a:round/>
              <a:headEnd/>
              <a:tailEnd/>
            </a:ln>
          </p:spPr>
          <p:txBody>
            <a:bodyPr/>
            <a:lstStyle/>
            <a:p>
              <a:endParaRPr lang="zh-CN" altLang="en-US"/>
            </a:p>
          </p:txBody>
        </p:sp>
        <p:sp>
          <p:nvSpPr>
            <p:cNvPr id="20711" name="Freeform 101">
              <a:extLst>
                <a:ext uri="{FF2B5EF4-FFF2-40B4-BE49-F238E27FC236}">
                  <a16:creationId xmlns:a16="http://schemas.microsoft.com/office/drawing/2014/main" id="{67B72215-9E17-440B-A506-9A31321E3ADE}"/>
                </a:ext>
              </a:extLst>
            </p:cNvPr>
            <p:cNvSpPr>
              <a:spLocks/>
            </p:cNvSpPr>
            <p:nvPr/>
          </p:nvSpPr>
          <p:spPr bwMode="auto">
            <a:xfrm>
              <a:off x="4758" y="2819"/>
              <a:ext cx="43" cy="35"/>
            </a:xfrm>
            <a:custGeom>
              <a:avLst/>
              <a:gdLst>
                <a:gd name="T0" fmla="*/ 0 w 173"/>
                <a:gd name="T1" fmla="*/ 0 h 139"/>
                <a:gd name="T2" fmla="*/ 0 w 173"/>
                <a:gd name="T3" fmla="*/ 0 h 139"/>
                <a:gd name="T4" fmla="*/ 0 w 173"/>
                <a:gd name="T5" fmla="*/ 0 h 139"/>
                <a:gd name="T6" fmla="*/ 0 w 173"/>
                <a:gd name="T7" fmla="*/ 0 h 139"/>
                <a:gd name="T8" fmla="*/ 0 w 173"/>
                <a:gd name="T9" fmla="*/ 0 h 139"/>
                <a:gd name="T10" fmla="*/ 0 w 173"/>
                <a:gd name="T11" fmla="*/ 0 h 139"/>
                <a:gd name="T12" fmla="*/ 0 w 173"/>
                <a:gd name="T13" fmla="*/ 0 h 139"/>
                <a:gd name="T14" fmla="*/ 0 w 173"/>
                <a:gd name="T15" fmla="*/ 0 h 139"/>
                <a:gd name="T16" fmla="*/ 0 w 173"/>
                <a:gd name="T17" fmla="*/ 0 h 139"/>
                <a:gd name="T18" fmla="*/ 0 w 173"/>
                <a:gd name="T19" fmla="*/ 0 h 139"/>
                <a:gd name="T20" fmla="*/ 0 w 173"/>
                <a:gd name="T21" fmla="*/ 0 h 139"/>
                <a:gd name="T22" fmla="*/ 0 w 173"/>
                <a:gd name="T23" fmla="*/ 0 h 139"/>
                <a:gd name="T24" fmla="*/ 0 w 173"/>
                <a:gd name="T25" fmla="*/ 0 h 139"/>
                <a:gd name="T26" fmla="*/ 0 w 173"/>
                <a:gd name="T27" fmla="*/ 0 h 139"/>
                <a:gd name="T28" fmla="*/ 0 w 173"/>
                <a:gd name="T29" fmla="*/ 0 h 139"/>
                <a:gd name="T30" fmla="*/ 0 w 173"/>
                <a:gd name="T31" fmla="*/ 0 h 1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39"/>
                <a:gd name="T50" fmla="*/ 173 w 173"/>
                <a:gd name="T51" fmla="*/ 139 h 1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39">
                  <a:moveTo>
                    <a:pt x="13" y="31"/>
                  </a:moveTo>
                  <a:lnTo>
                    <a:pt x="122" y="4"/>
                  </a:lnTo>
                  <a:lnTo>
                    <a:pt x="148" y="0"/>
                  </a:lnTo>
                  <a:lnTo>
                    <a:pt x="165" y="4"/>
                  </a:lnTo>
                  <a:lnTo>
                    <a:pt x="171" y="11"/>
                  </a:lnTo>
                  <a:lnTo>
                    <a:pt x="173" y="25"/>
                  </a:lnTo>
                  <a:lnTo>
                    <a:pt x="165" y="47"/>
                  </a:lnTo>
                  <a:lnTo>
                    <a:pt x="65" y="139"/>
                  </a:lnTo>
                  <a:lnTo>
                    <a:pt x="51" y="138"/>
                  </a:lnTo>
                  <a:lnTo>
                    <a:pt x="34" y="132"/>
                  </a:lnTo>
                  <a:lnTo>
                    <a:pt x="23" y="120"/>
                  </a:lnTo>
                  <a:lnTo>
                    <a:pt x="8" y="103"/>
                  </a:lnTo>
                  <a:lnTo>
                    <a:pt x="1" y="85"/>
                  </a:lnTo>
                  <a:lnTo>
                    <a:pt x="0" y="65"/>
                  </a:lnTo>
                  <a:lnTo>
                    <a:pt x="5" y="46"/>
                  </a:lnTo>
                  <a:lnTo>
                    <a:pt x="13" y="31"/>
                  </a:lnTo>
                  <a:close/>
                </a:path>
              </a:pathLst>
            </a:custGeom>
            <a:solidFill>
              <a:srgbClr val="9F9FBF"/>
            </a:solidFill>
            <a:ln w="3175">
              <a:solidFill>
                <a:srgbClr val="000000"/>
              </a:solidFill>
              <a:round/>
              <a:headEnd/>
              <a:tailEnd/>
            </a:ln>
          </p:spPr>
          <p:txBody>
            <a:bodyPr/>
            <a:lstStyle/>
            <a:p>
              <a:endParaRPr lang="zh-CN" altLang="en-US"/>
            </a:p>
          </p:txBody>
        </p:sp>
        <p:sp>
          <p:nvSpPr>
            <p:cNvPr id="20712" name="Freeform 102">
              <a:extLst>
                <a:ext uri="{FF2B5EF4-FFF2-40B4-BE49-F238E27FC236}">
                  <a16:creationId xmlns:a16="http://schemas.microsoft.com/office/drawing/2014/main" id="{4BD0138F-DAD2-4080-B989-FAD640673C2B}"/>
                </a:ext>
              </a:extLst>
            </p:cNvPr>
            <p:cNvSpPr>
              <a:spLocks/>
            </p:cNvSpPr>
            <p:nvPr/>
          </p:nvSpPr>
          <p:spPr bwMode="auto">
            <a:xfrm>
              <a:off x="4725" y="2836"/>
              <a:ext cx="19" cy="35"/>
            </a:xfrm>
            <a:custGeom>
              <a:avLst/>
              <a:gdLst>
                <a:gd name="T0" fmla="*/ 0 w 74"/>
                <a:gd name="T1" fmla="*/ 0 h 140"/>
                <a:gd name="T2" fmla="*/ 0 w 74"/>
                <a:gd name="T3" fmla="*/ 0 h 140"/>
                <a:gd name="T4" fmla="*/ 0 w 74"/>
                <a:gd name="T5" fmla="*/ 0 h 140"/>
                <a:gd name="T6" fmla="*/ 0 w 74"/>
                <a:gd name="T7" fmla="*/ 0 h 140"/>
                <a:gd name="T8" fmla="*/ 0 w 74"/>
                <a:gd name="T9" fmla="*/ 0 h 140"/>
                <a:gd name="T10" fmla="*/ 0 w 74"/>
                <a:gd name="T11" fmla="*/ 0 h 140"/>
                <a:gd name="T12" fmla="*/ 0 w 74"/>
                <a:gd name="T13" fmla="*/ 0 h 140"/>
                <a:gd name="T14" fmla="*/ 0 w 74"/>
                <a:gd name="T15" fmla="*/ 0 h 140"/>
                <a:gd name="T16" fmla="*/ 0 w 74"/>
                <a:gd name="T17" fmla="*/ 0 h 140"/>
                <a:gd name="T18" fmla="*/ 0 w 74"/>
                <a:gd name="T19" fmla="*/ 0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4"/>
                <a:gd name="T31" fmla="*/ 0 h 140"/>
                <a:gd name="T32" fmla="*/ 74 w 74"/>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4" h="140">
                  <a:moveTo>
                    <a:pt x="5" y="0"/>
                  </a:moveTo>
                  <a:lnTo>
                    <a:pt x="0" y="23"/>
                  </a:lnTo>
                  <a:lnTo>
                    <a:pt x="0" y="43"/>
                  </a:lnTo>
                  <a:lnTo>
                    <a:pt x="6" y="68"/>
                  </a:lnTo>
                  <a:lnTo>
                    <a:pt x="12" y="89"/>
                  </a:lnTo>
                  <a:lnTo>
                    <a:pt x="27" y="109"/>
                  </a:lnTo>
                  <a:lnTo>
                    <a:pt x="41" y="122"/>
                  </a:lnTo>
                  <a:lnTo>
                    <a:pt x="52" y="129"/>
                  </a:lnTo>
                  <a:lnTo>
                    <a:pt x="62" y="134"/>
                  </a:lnTo>
                  <a:lnTo>
                    <a:pt x="74" y="14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713" name="Freeform 103">
              <a:extLst>
                <a:ext uri="{FF2B5EF4-FFF2-40B4-BE49-F238E27FC236}">
                  <a16:creationId xmlns:a16="http://schemas.microsoft.com/office/drawing/2014/main" id="{570E1D53-FE24-47DB-B29D-846D9D3BDA1A}"/>
                </a:ext>
              </a:extLst>
            </p:cNvPr>
            <p:cNvSpPr>
              <a:spLocks/>
            </p:cNvSpPr>
            <p:nvPr/>
          </p:nvSpPr>
          <p:spPr bwMode="auto">
            <a:xfrm>
              <a:off x="4737" y="2831"/>
              <a:ext cx="18" cy="35"/>
            </a:xfrm>
            <a:custGeom>
              <a:avLst/>
              <a:gdLst>
                <a:gd name="T0" fmla="*/ 0 w 74"/>
                <a:gd name="T1" fmla="*/ 0 h 140"/>
                <a:gd name="T2" fmla="*/ 0 w 74"/>
                <a:gd name="T3" fmla="*/ 0 h 140"/>
                <a:gd name="T4" fmla="*/ 0 w 74"/>
                <a:gd name="T5" fmla="*/ 0 h 140"/>
                <a:gd name="T6" fmla="*/ 0 w 74"/>
                <a:gd name="T7" fmla="*/ 0 h 140"/>
                <a:gd name="T8" fmla="*/ 0 w 74"/>
                <a:gd name="T9" fmla="*/ 0 h 140"/>
                <a:gd name="T10" fmla="*/ 0 w 74"/>
                <a:gd name="T11" fmla="*/ 0 h 140"/>
                <a:gd name="T12" fmla="*/ 0 w 74"/>
                <a:gd name="T13" fmla="*/ 0 h 140"/>
                <a:gd name="T14" fmla="*/ 0 w 74"/>
                <a:gd name="T15" fmla="*/ 0 h 140"/>
                <a:gd name="T16" fmla="*/ 0 w 74"/>
                <a:gd name="T17" fmla="*/ 0 h 140"/>
                <a:gd name="T18" fmla="*/ 0 w 74"/>
                <a:gd name="T19" fmla="*/ 0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4"/>
                <a:gd name="T31" fmla="*/ 0 h 140"/>
                <a:gd name="T32" fmla="*/ 74 w 74"/>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4" h="140">
                  <a:moveTo>
                    <a:pt x="5" y="0"/>
                  </a:moveTo>
                  <a:lnTo>
                    <a:pt x="0" y="23"/>
                  </a:lnTo>
                  <a:lnTo>
                    <a:pt x="0" y="43"/>
                  </a:lnTo>
                  <a:lnTo>
                    <a:pt x="6" y="68"/>
                  </a:lnTo>
                  <a:lnTo>
                    <a:pt x="12" y="89"/>
                  </a:lnTo>
                  <a:lnTo>
                    <a:pt x="27" y="108"/>
                  </a:lnTo>
                  <a:lnTo>
                    <a:pt x="41" y="122"/>
                  </a:lnTo>
                  <a:lnTo>
                    <a:pt x="52" y="129"/>
                  </a:lnTo>
                  <a:lnTo>
                    <a:pt x="62" y="134"/>
                  </a:lnTo>
                  <a:lnTo>
                    <a:pt x="74" y="14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0501" name="Picture 104">
            <a:extLst>
              <a:ext uri="{FF2B5EF4-FFF2-40B4-BE49-F238E27FC236}">
                <a16:creationId xmlns:a16="http://schemas.microsoft.com/office/drawing/2014/main" id="{C6444B84-B2FF-4A39-81E7-FD517847357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4394" y="3285953"/>
            <a:ext cx="98901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0502" name="Picture 105">
            <a:extLst>
              <a:ext uri="{FF2B5EF4-FFF2-40B4-BE49-F238E27FC236}">
                <a16:creationId xmlns:a16="http://schemas.microsoft.com/office/drawing/2014/main" id="{C3C44D04-D5C3-4A17-8DC0-8437283FD85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9419" y="4294014"/>
            <a:ext cx="5207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0503" name="Picture 106">
            <a:extLst>
              <a:ext uri="{FF2B5EF4-FFF2-40B4-BE49-F238E27FC236}">
                <a16:creationId xmlns:a16="http://schemas.microsoft.com/office/drawing/2014/main" id="{CC7F5760-F479-42DA-9346-E4BB3B4014E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1031" y="2422353"/>
            <a:ext cx="5207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20504" name="Group 107">
            <a:extLst>
              <a:ext uri="{FF2B5EF4-FFF2-40B4-BE49-F238E27FC236}">
                <a16:creationId xmlns:a16="http://schemas.microsoft.com/office/drawing/2014/main" id="{7114DF59-FC57-454C-AC75-CA0665AD6575}"/>
              </a:ext>
            </a:extLst>
          </p:cNvPr>
          <p:cNvGrpSpPr>
            <a:grpSpLocks/>
          </p:cNvGrpSpPr>
          <p:nvPr/>
        </p:nvGrpSpPr>
        <p:grpSpPr bwMode="auto">
          <a:xfrm flipH="1">
            <a:off x="10806757" y="3935240"/>
            <a:ext cx="415925" cy="504825"/>
            <a:chOff x="4416" y="2717"/>
            <a:chExt cx="404" cy="577"/>
          </a:xfrm>
        </p:grpSpPr>
        <p:sp>
          <p:nvSpPr>
            <p:cNvPr id="20631" name="AutoShape 108">
              <a:extLst>
                <a:ext uri="{FF2B5EF4-FFF2-40B4-BE49-F238E27FC236}">
                  <a16:creationId xmlns:a16="http://schemas.microsoft.com/office/drawing/2014/main" id="{6EBFF2D4-9902-4536-B04C-9818BC0A8281}"/>
                </a:ext>
              </a:extLst>
            </p:cNvPr>
            <p:cNvSpPr>
              <a:spLocks noChangeAspect="1" noChangeArrowheads="1" noTextEdit="1"/>
            </p:cNvSpPr>
            <p:nvPr/>
          </p:nvSpPr>
          <p:spPr bwMode="auto">
            <a:xfrm>
              <a:off x="4416" y="2717"/>
              <a:ext cx="40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20632" name="Group 109">
              <a:extLst>
                <a:ext uri="{FF2B5EF4-FFF2-40B4-BE49-F238E27FC236}">
                  <a16:creationId xmlns:a16="http://schemas.microsoft.com/office/drawing/2014/main" id="{E6DD2F0D-112A-47F9-B530-0F1C52B2ECAE}"/>
                </a:ext>
              </a:extLst>
            </p:cNvPr>
            <p:cNvGrpSpPr>
              <a:grpSpLocks/>
            </p:cNvGrpSpPr>
            <p:nvPr/>
          </p:nvGrpSpPr>
          <p:grpSpPr bwMode="auto">
            <a:xfrm>
              <a:off x="4562" y="3066"/>
              <a:ext cx="13" cy="70"/>
              <a:chOff x="4562" y="3066"/>
              <a:chExt cx="13" cy="70"/>
            </a:xfrm>
          </p:grpSpPr>
          <p:sp>
            <p:nvSpPr>
              <p:cNvPr id="20677" name="Rectangle 110">
                <a:extLst>
                  <a:ext uri="{FF2B5EF4-FFF2-40B4-BE49-F238E27FC236}">
                    <a16:creationId xmlns:a16="http://schemas.microsoft.com/office/drawing/2014/main" id="{E8D3F905-DDC8-4D1E-9DE4-0FD459C6EE54}"/>
                  </a:ext>
                </a:extLst>
              </p:cNvPr>
              <p:cNvSpPr>
                <a:spLocks noChangeArrowheads="1"/>
              </p:cNvSpPr>
              <p:nvPr/>
            </p:nvSpPr>
            <p:spPr bwMode="auto">
              <a:xfrm>
                <a:off x="4562" y="3067"/>
                <a:ext cx="13" cy="69"/>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78" name="Line 111">
                <a:extLst>
                  <a:ext uri="{FF2B5EF4-FFF2-40B4-BE49-F238E27FC236}">
                    <a16:creationId xmlns:a16="http://schemas.microsoft.com/office/drawing/2014/main" id="{5683F65A-E17C-4E07-AE3D-4A73358A4388}"/>
                  </a:ext>
                </a:extLst>
              </p:cNvPr>
              <p:cNvSpPr>
                <a:spLocks noChangeShapeType="1"/>
              </p:cNvSpPr>
              <p:nvPr/>
            </p:nvSpPr>
            <p:spPr bwMode="auto">
              <a:xfrm>
                <a:off x="4568" y="3066"/>
                <a:ext cx="1" cy="6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633" name="Rectangle 112">
              <a:extLst>
                <a:ext uri="{FF2B5EF4-FFF2-40B4-BE49-F238E27FC236}">
                  <a16:creationId xmlns:a16="http://schemas.microsoft.com/office/drawing/2014/main" id="{FEF3FCE1-D23D-435E-A39D-4DFAA510ADFE}"/>
                </a:ext>
              </a:extLst>
            </p:cNvPr>
            <p:cNvSpPr>
              <a:spLocks noChangeArrowheads="1"/>
            </p:cNvSpPr>
            <p:nvPr/>
          </p:nvSpPr>
          <p:spPr bwMode="auto">
            <a:xfrm>
              <a:off x="4503" y="3022"/>
              <a:ext cx="43" cy="112"/>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34" name="Freeform 113">
              <a:extLst>
                <a:ext uri="{FF2B5EF4-FFF2-40B4-BE49-F238E27FC236}">
                  <a16:creationId xmlns:a16="http://schemas.microsoft.com/office/drawing/2014/main" id="{14D1DFA1-775A-4547-91CF-D4344010F3B4}"/>
                </a:ext>
              </a:extLst>
            </p:cNvPr>
            <p:cNvSpPr>
              <a:spLocks/>
            </p:cNvSpPr>
            <p:nvPr/>
          </p:nvSpPr>
          <p:spPr bwMode="auto">
            <a:xfrm>
              <a:off x="4663" y="3044"/>
              <a:ext cx="28" cy="24"/>
            </a:xfrm>
            <a:custGeom>
              <a:avLst/>
              <a:gdLst>
                <a:gd name="T0" fmla="*/ 0 w 113"/>
                <a:gd name="T1" fmla="*/ 0 h 95"/>
                <a:gd name="T2" fmla="*/ 0 w 113"/>
                <a:gd name="T3" fmla="*/ 0 h 95"/>
                <a:gd name="T4" fmla="*/ 0 w 113"/>
                <a:gd name="T5" fmla="*/ 0 h 95"/>
                <a:gd name="T6" fmla="*/ 0 w 113"/>
                <a:gd name="T7" fmla="*/ 0 h 95"/>
                <a:gd name="T8" fmla="*/ 0 w 113"/>
                <a:gd name="T9" fmla="*/ 0 h 95"/>
                <a:gd name="T10" fmla="*/ 0 60000 65536"/>
                <a:gd name="T11" fmla="*/ 0 60000 65536"/>
                <a:gd name="T12" fmla="*/ 0 60000 65536"/>
                <a:gd name="T13" fmla="*/ 0 60000 65536"/>
                <a:gd name="T14" fmla="*/ 0 60000 65536"/>
                <a:gd name="T15" fmla="*/ 0 w 113"/>
                <a:gd name="T16" fmla="*/ 0 h 95"/>
                <a:gd name="T17" fmla="*/ 113 w 113"/>
                <a:gd name="T18" fmla="*/ 95 h 95"/>
              </a:gdLst>
              <a:ahLst/>
              <a:cxnLst>
                <a:cxn ang="T10">
                  <a:pos x="T0" y="T1"/>
                </a:cxn>
                <a:cxn ang="T11">
                  <a:pos x="T2" y="T3"/>
                </a:cxn>
                <a:cxn ang="T12">
                  <a:pos x="T4" y="T5"/>
                </a:cxn>
                <a:cxn ang="T13">
                  <a:pos x="T6" y="T7"/>
                </a:cxn>
                <a:cxn ang="T14">
                  <a:pos x="T8" y="T9"/>
                </a:cxn>
              </a:cxnLst>
              <a:rect l="T15" t="T16" r="T17" b="T18"/>
              <a:pathLst>
                <a:path w="113" h="95">
                  <a:moveTo>
                    <a:pt x="0" y="0"/>
                  </a:moveTo>
                  <a:lnTo>
                    <a:pt x="0" y="95"/>
                  </a:lnTo>
                  <a:lnTo>
                    <a:pt x="113" y="95"/>
                  </a:lnTo>
                  <a:lnTo>
                    <a:pt x="113" y="19"/>
                  </a:lnTo>
                  <a:lnTo>
                    <a:pt x="0"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635" name="Freeform 114">
              <a:extLst>
                <a:ext uri="{FF2B5EF4-FFF2-40B4-BE49-F238E27FC236}">
                  <a16:creationId xmlns:a16="http://schemas.microsoft.com/office/drawing/2014/main" id="{2C247652-7553-4A1F-BD03-E4DE50177C79}"/>
                </a:ext>
              </a:extLst>
            </p:cNvPr>
            <p:cNvSpPr>
              <a:spLocks/>
            </p:cNvSpPr>
            <p:nvPr/>
          </p:nvSpPr>
          <p:spPr bwMode="auto">
            <a:xfrm>
              <a:off x="4604" y="3001"/>
              <a:ext cx="19" cy="21"/>
            </a:xfrm>
            <a:custGeom>
              <a:avLst/>
              <a:gdLst>
                <a:gd name="T0" fmla="*/ 0 w 78"/>
                <a:gd name="T1" fmla="*/ 0 h 86"/>
                <a:gd name="T2" fmla="*/ 0 w 78"/>
                <a:gd name="T3" fmla="*/ 0 h 86"/>
                <a:gd name="T4" fmla="*/ 0 w 78"/>
                <a:gd name="T5" fmla="*/ 0 h 86"/>
                <a:gd name="T6" fmla="*/ 0 w 78"/>
                <a:gd name="T7" fmla="*/ 0 h 86"/>
                <a:gd name="T8" fmla="*/ 0 w 78"/>
                <a:gd name="T9" fmla="*/ 0 h 86"/>
                <a:gd name="T10" fmla="*/ 0 60000 65536"/>
                <a:gd name="T11" fmla="*/ 0 60000 65536"/>
                <a:gd name="T12" fmla="*/ 0 60000 65536"/>
                <a:gd name="T13" fmla="*/ 0 60000 65536"/>
                <a:gd name="T14" fmla="*/ 0 60000 65536"/>
                <a:gd name="T15" fmla="*/ 0 w 78"/>
                <a:gd name="T16" fmla="*/ 0 h 86"/>
                <a:gd name="T17" fmla="*/ 78 w 78"/>
                <a:gd name="T18" fmla="*/ 86 h 86"/>
              </a:gdLst>
              <a:ahLst/>
              <a:cxnLst>
                <a:cxn ang="T10">
                  <a:pos x="T0" y="T1"/>
                </a:cxn>
                <a:cxn ang="T11">
                  <a:pos x="T2" y="T3"/>
                </a:cxn>
                <a:cxn ang="T12">
                  <a:pos x="T4" y="T5"/>
                </a:cxn>
                <a:cxn ang="T13">
                  <a:pos x="T6" y="T7"/>
                </a:cxn>
                <a:cxn ang="T14">
                  <a:pos x="T8" y="T9"/>
                </a:cxn>
              </a:cxnLst>
              <a:rect l="T15" t="T16" r="T17" b="T18"/>
              <a:pathLst>
                <a:path w="78" h="86">
                  <a:moveTo>
                    <a:pt x="43" y="0"/>
                  </a:moveTo>
                  <a:lnTo>
                    <a:pt x="0" y="86"/>
                  </a:lnTo>
                  <a:lnTo>
                    <a:pt x="57" y="79"/>
                  </a:lnTo>
                  <a:lnTo>
                    <a:pt x="78" y="22"/>
                  </a:lnTo>
                  <a:lnTo>
                    <a:pt x="43" y="0"/>
                  </a:lnTo>
                  <a:close/>
                </a:path>
              </a:pathLst>
            </a:custGeom>
            <a:solidFill>
              <a:srgbClr val="C0C0C0"/>
            </a:solidFill>
            <a:ln w="3175">
              <a:solidFill>
                <a:srgbClr val="000000"/>
              </a:solidFill>
              <a:round/>
              <a:headEnd/>
              <a:tailEnd/>
            </a:ln>
          </p:spPr>
          <p:txBody>
            <a:bodyPr/>
            <a:lstStyle/>
            <a:p>
              <a:endParaRPr lang="zh-CN" altLang="en-US"/>
            </a:p>
          </p:txBody>
        </p:sp>
        <p:sp>
          <p:nvSpPr>
            <p:cNvPr id="20636" name="Freeform 115">
              <a:extLst>
                <a:ext uri="{FF2B5EF4-FFF2-40B4-BE49-F238E27FC236}">
                  <a16:creationId xmlns:a16="http://schemas.microsoft.com/office/drawing/2014/main" id="{78852130-2DAD-4B03-8475-D9957A93EEEF}"/>
                </a:ext>
              </a:extLst>
            </p:cNvPr>
            <p:cNvSpPr>
              <a:spLocks/>
            </p:cNvSpPr>
            <p:nvPr/>
          </p:nvSpPr>
          <p:spPr bwMode="auto">
            <a:xfrm>
              <a:off x="4570" y="3144"/>
              <a:ext cx="90" cy="7"/>
            </a:xfrm>
            <a:custGeom>
              <a:avLst/>
              <a:gdLst>
                <a:gd name="T0" fmla="*/ 0 w 360"/>
                <a:gd name="T1" fmla="*/ 0 h 30"/>
                <a:gd name="T2" fmla="*/ 0 w 360"/>
                <a:gd name="T3" fmla="*/ 0 h 30"/>
                <a:gd name="T4" fmla="*/ 0 w 360"/>
                <a:gd name="T5" fmla="*/ 0 h 30"/>
                <a:gd name="T6" fmla="*/ 0 w 360"/>
                <a:gd name="T7" fmla="*/ 0 h 30"/>
                <a:gd name="T8" fmla="*/ 0 w 360"/>
                <a:gd name="T9" fmla="*/ 0 h 30"/>
                <a:gd name="T10" fmla="*/ 0 60000 65536"/>
                <a:gd name="T11" fmla="*/ 0 60000 65536"/>
                <a:gd name="T12" fmla="*/ 0 60000 65536"/>
                <a:gd name="T13" fmla="*/ 0 60000 65536"/>
                <a:gd name="T14" fmla="*/ 0 60000 65536"/>
                <a:gd name="T15" fmla="*/ 0 w 360"/>
                <a:gd name="T16" fmla="*/ 0 h 30"/>
                <a:gd name="T17" fmla="*/ 360 w 360"/>
                <a:gd name="T18" fmla="*/ 30 h 30"/>
              </a:gdLst>
              <a:ahLst/>
              <a:cxnLst>
                <a:cxn ang="T10">
                  <a:pos x="T0" y="T1"/>
                </a:cxn>
                <a:cxn ang="T11">
                  <a:pos x="T2" y="T3"/>
                </a:cxn>
                <a:cxn ang="T12">
                  <a:pos x="T4" y="T5"/>
                </a:cxn>
                <a:cxn ang="T13">
                  <a:pos x="T6" y="T7"/>
                </a:cxn>
                <a:cxn ang="T14">
                  <a:pos x="T8" y="T9"/>
                </a:cxn>
              </a:cxnLst>
              <a:rect l="T15" t="T16" r="T17" b="T18"/>
              <a:pathLst>
                <a:path w="360" h="30">
                  <a:moveTo>
                    <a:pt x="0" y="0"/>
                  </a:moveTo>
                  <a:lnTo>
                    <a:pt x="360" y="0"/>
                  </a:lnTo>
                  <a:lnTo>
                    <a:pt x="360" y="30"/>
                  </a:lnTo>
                  <a:lnTo>
                    <a:pt x="4" y="30"/>
                  </a:lnTo>
                  <a:lnTo>
                    <a:pt x="0" y="0"/>
                  </a:lnTo>
                  <a:close/>
                </a:path>
              </a:pathLst>
            </a:custGeom>
            <a:solidFill>
              <a:srgbClr val="808080"/>
            </a:solidFill>
            <a:ln w="3175">
              <a:solidFill>
                <a:srgbClr val="000000"/>
              </a:solidFill>
              <a:round/>
              <a:headEnd/>
              <a:tailEnd/>
            </a:ln>
          </p:spPr>
          <p:txBody>
            <a:bodyPr/>
            <a:lstStyle/>
            <a:p>
              <a:endParaRPr lang="zh-CN" altLang="en-US"/>
            </a:p>
          </p:txBody>
        </p:sp>
        <p:sp>
          <p:nvSpPr>
            <p:cNvPr id="20637" name="Freeform 116">
              <a:extLst>
                <a:ext uri="{FF2B5EF4-FFF2-40B4-BE49-F238E27FC236}">
                  <a16:creationId xmlns:a16="http://schemas.microsoft.com/office/drawing/2014/main" id="{A802CA2E-DAE3-4BD3-9665-8152E97DFBDA}"/>
                </a:ext>
              </a:extLst>
            </p:cNvPr>
            <p:cNvSpPr>
              <a:spLocks/>
            </p:cNvSpPr>
            <p:nvPr/>
          </p:nvSpPr>
          <p:spPr bwMode="auto">
            <a:xfrm>
              <a:off x="4502" y="2862"/>
              <a:ext cx="37" cy="46"/>
            </a:xfrm>
            <a:custGeom>
              <a:avLst/>
              <a:gdLst>
                <a:gd name="T0" fmla="*/ 0 w 150"/>
                <a:gd name="T1" fmla="*/ 0 h 184"/>
                <a:gd name="T2" fmla="*/ 0 w 150"/>
                <a:gd name="T3" fmla="*/ 0 h 184"/>
                <a:gd name="T4" fmla="*/ 0 w 150"/>
                <a:gd name="T5" fmla="*/ 0 h 184"/>
                <a:gd name="T6" fmla="*/ 0 w 150"/>
                <a:gd name="T7" fmla="*/ 0 h 184"/>
                <a:gd name="T8" fmla="*/ 0 w 150"/>
                <a:gd name="T9" fmla="*/ 0 h 184"/>
                <a:gd name="T10" fmla="*/ 0 60000 65536"/>
                <a:gd name="T11" fmla="*/ 0 60000 65536"/>
                <a:gd name="T12" fmla="*/ 0 60000 65536"/>
                <a:gd name="T13" fmla="*/ 0 60000 65536"/>
                <a:gd name="T14" fmla="*/ 0 60000 65536"/>
                <a:gd name="T15" fmla="*/ 0 w 150"/>
                <a:gd name="T16" fmla="*/ 0 h 184"/>
                <a:gd name="T17" fmla="*/ 150 w 150"/>
                <a:gd name="T18" fmla="*/ 184 h 184"/>
              </a:gdLst>
              <a:ahLst/>
              <a:cxnLst>
                <a:cxn ang="T10">
                  <a:pos x="T0" y="T1"/>
                </a:cxn>
                <a:cxn ang="T11">
                  <a:pos x="T2" y="T3"/>
                </a:cxn>
                <a:cxn ang="T12">
                  <a:pos x="T4" y="T5"/>
                </a:cxn>
                <a:cxn ang="T13">
                  <a:pos x="T6" y="T7"/>
                </a:cxn>
                <a:cxn ang="T14">
                  <a:pos x="T8" y="T9"/>
                </a:cxn>
              </a:cxnLst>
              <a:rect l="T15" t="T16" r="T17" b="T18"/>
              <a:pathLst>
                <a:path w="150" h="184">
                  <a:moveTo>
                    <a:pt x="141" y="0"/>
                  </a:moveTo>
                  <a:lnTo>
                    <a:pt x="1" y="131"/>
                  </a:lnTo>
                  <a:lnTo>
                    <a:pt x="0" y="184"/>
                  </a:lnTo>
                  <a:lnTo>
                    <a:pt x="150" y="60"/>
                  </a:lnTo>
                  <a:lnTo>
                    <a:pt x="141" y="0"/>
                  </a:lnTo>
                  <a:close/>
                </a:path>
              </a:pathLst>
            </a:custGeom>
            <a:solidFill>
              <a:srgbClr val="C0C0C0"/>
            </a:solidFill>
            <a:ln w="3175">
              <a:solidFill>
                <a:srgbClr val="000000"/>
              </a:solidFill>
              <a:round/>
              <a:headEnd/>
              <a:tailEnd/>
            </a:ln>
          </p:spPr>
          <p:txBody>
            <a:bodyPr/>
            <a:lstStyle/>
            <a:p>
              <a:endParaRPr lang="zh-CN" altLang="en-US"/>
            </a:p>
          </p:txBody>
        </p:sp>
        <p:sp>
          <p:nvSpPr>
            <p:cNvPr id="20638" name="Freeform 117">
              <a:extLst>
                <a:ext uri="{FF2B5EF4-FFF2-40B4-BE49-F238E27FC236}">
                  <a16:creationId xmlns:a16="http://schemas.microsoft.com/office/drawing/2014/main" id="{0665A552-3368-460A-B722-032BC3FC038A}"/>
                </a:ext>
              </a:extLst>
            </p:cNvPr>
            <p:cNvSpPr>
              <a:spLocks/>
            </p:cNvSpPr>
            <p:nvPr/>
          </p:nvSpPr>
          <p:spPr bwMode="auto">
            <a:xfrm>
              <a:off x="4492" y="2741"/>
              <a:ext cx="57" cy="394"/>
            </a:xfrm>
            <a:custGeom>
              <a:avLst/>
              <a:gdLst>
                <a:gd name="T0" fmla="*/ 0 w 228"/>
                <a:gd name="T1" fmla="*/ 0 h 1575"/>
                <a:gd name="T2" fmla="*/ 0 w 228"/>
                <a:gd name="T3" fmla="*/ 0 h 1575"/>
                <a:gd name="T4" fmla="*/ 0 w 228"/>
                <a:gd name="T5" fmla="*/ 0 h 1575"/>
                <a:gd name="T6" fmla="*/ 0 w 228"/>
                <a:gd name="T7" fmla="*/ 0 h 1575"/>
                <a:gd name="T8" fmla="*/ 0 w 228"/>
                <a:gd name="T9" fmla="*/ 0 h 1575"/>
                <a:gd name="T10" fmla="*/ 0 w 228"/>
                <a:gd name="T11" fmla="*/ 0 h 1575"/>
                <a:gd name="T12" fmla="*/ 0 w 228"/>
                <a:gd name="T13" fmla="*/ 0 h 1575"/>
                <a:gd name="T14" fmla="*/ 0 60000 65536"/>
                <a:gd name="T15" fmla="*/ 0 60000 65536"/>
                <a:gd name="T16" fmla="*/ 0 60000 65536"/>
                <a:gd name="T17" fmla="*/ 0 60000 65536"/>
                <a:gd name="T18" fmla="*/ 0 60000 65536"/>
                <a:gd name="T19" fmla="*/ 0 60000 65536"/>
                <a:gd name="T20" fmla="*/ 0 60000 65536"/>
                <a:gd name="T21" fmla="*/ 0 w 228"/>
                <a:gd name="T22" fmla="*/ 0 h 1575"/>
                <a:gd name="T23" fmla="*/ 228 w 228"/>
                <a:gd name="T24" fmla="*/ 1575 h 15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8" h="1575">
                  <a:moveTo>
                    <a:pt x="228" y="0"/>
                  </a:moveTo>
                  <a:lnTo>
                    <a:pt x="0" y="93"/>
                  </a:lnTo>
                  <a:lnTo>
                    <a:pt x="0" y="1575"/>
                  </a:lnTo>
                  <a:lnTo>
                    <a:pt x="42" y="1575"/>
                  </a:lnTo>
                  <a:lnTo>
                    <a:pt x="42" y="228"/>
                  </a:lnTo>
                  <a:lnTo>
                    <a:pt x="228" y="150"/>
                  </a:lnTo>
                  <a:lnTo>
                    <a:pt x="228" y="0"/>
                  </a:lnTo>
                  <a:close/>
                </a:path>
              </a:pathLst>
            </a:custGeom>
            <a:solidFill>
              <a:srgbClr val="9F9F9F"/>
            </a:solidFill>
            <a:ln w="3175">
              <a:solidFill>
                <a:srgbClr val="000000"/>
              </a:solidFill>
              <a:round/>
              <a:headEnd/>
              <a:tailEnd/>
            </a:ln>
          </p:spPr>
          <p:txBody>
            <a:bodyPr/>
            <a:lstStyle/>
            <a:p>
              <a:endParaRPr lang="zh-CN" altLang="en-US"/>
            </a:p>
          </p:txBody>
        </p:sp>
        <p:sp>
          <p:nvSpPr>
            <p:cNvPr id="20639" name="Freeform 118">
              <a:extLst>
                <a:ext uri="{FF2B5EF4-FFF2-40B4-BE49-F238E27FC236}">
                  <a16:creationId xmlns:a16="http://schemas.microsoft.com/office/drawing/2014/main" id="{B264F891-4D9D-4ECA-9F58-64A455438C79}"/>
                </a:ext>
              </a:extLst>
            </p:cNvPr>
            <p:cNvSpPr>
              <a:spLocks/>
            </p:cNvSpPr>
            <p:nvPr/>
          </p:nvSpPr>
          <p:spPr bwMode="auto">
            <a:xfrm>
              <a:off x="4490" y="3135"/>
              <a:ext cx="327" cy="85"/>
            </a:xfrm>
            <a:custGeom>
              <a:avLst/>
              <a:gdLst>
                <a:gd name="T0" fmla="*/ 0 w 1306"/>
                <a:gd name="T1" fmla="*/ 0 h 344"/>
                <a:gd name="T2" fmla="*/ 0 w 1306"/>
                <a:gd name="T3" fmla="*/ 0 h 344"/>
                <a:gd name="T4" fmla="*/ 0 w 1306"/>
                <a:gd name="T5" fmla="*/ 0 h 344"/>
                <a:gd name="T6" fmla="*/ 0 w 1306"/>
                <a:gd name="T7" fmla="*/ 0 h 344"/>
                <a:gd name="T8" fmla="*/ 0 w 1306"/>
                <a:gd name="T9" fmla="*/ 0 h 344"/>
                <a:gd name="T10" fmla="*/ 0 w 1306"/>
                <a:gd name="T11" fmla="*/ 0 h 344"/>
                <a:gd name="T12" fmla="*/ 0 w 1306"/>
                <a:gd name="T13" fmla="*/ 0 h 344"/>
                <a:gd name="T14" fmla="*/ 0 w 1306"/>
                <a:gd name="T15" fmla="*/ 0 h 344"/>
                <a:gd name="T16" fmla="*/ 0 w 1306"/>
                <a:gd name="T17" fmla="*/ 0 h 344"/>
                <a:gd name="T18" fmla="*/ 0 w 1306"/>
                <a:gd name="T19" fmla="*/ 0 h 344"/>
                <a:gd name="T20" fmla="*/ 0 w 1306"/>
                <a:gd name="T21" fmla="*/ 0 h 3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06"/>
                <a:gd name="T34" fmla="*/ 0 h 344"/>
                <a:gd name="T35" fmla="*/ 1306 w 1306"/>
                <a:gd name="T36" fmla="*/ 344 h 3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06" h="344">
                  <a:moveTo>
                    <a:pt x="0" y="344"/>
                  </a:moveTo>
                  <a:lnTo>
                    <a:pt x="0" y="0"/>
                  </a:lnTo>
                  <a:lnTo>
                    <a:pt x="284" y="0"/>
                  </a:lnTo>
                  <a:lnTo>
                    <a:pt x="341" y="57"/>
                  </a:lnTo>
                  <a:lnTo>
                    <a:pt x="511" y="57"/>
                  </a:lnTo>
                  <a:lnTo>
                    <a:pt x="568" y="116"/>
                  </a:lnTo>
                  <a:lnTo>
                    <a:pt x="1136" y="116"/>
                  </a:lnTo>
                  <a:lnTo>
                    <a:pt x="1136" y="230"/>
                  </a:lnTo>
                  <a:lnTo>
                    <a:pt x="1306" y="230"/>
                  </a:lnTo>
                  <a:lnTo>
                    <a:pt x="1306" y="344"/>
                  </a:lnTo>
                  <a:lnTo>
                    <a:pt x="0" y="344"/>
                  </a:lnTo>
                  <a:close/>
                </a:path>
              </a:pathLst>
            </a:custGeom>
            <a:solidFill>
              <a:srgbClr val="C0C0C0"/>
            </a:solidFill>
            <a:ln w="3175">
              <a:solidFill>
                <a:srgbClr val="000000"/>
              </a:solidFill>
              <a:round/>
              <a:headEnd/>
              <a:tailEnd/>
            </a:ln>
          </p:spPr>
          <p:txBody>
            <a:bodyPr/>
            <a:lstStyle/>
            <a:p>
              <a:endParaRPr lang="zh-CN" altLang="en-US"/>
            </a:p>
          </p:txBody>
        </p:sp>
        <p:sp>
          <p:nvSpPr>
            <p:cNvPr id="20640" name="Rectangle 119">
              <a:extLst>
                <a:ext uri="{FF2B5EF4-FFF2-40B4-BE49-F238E27FC236}">
                  <a16:creationId xmlns:a16="http://schemas.microsoft.com/office/drawing/2014/main" id="{A0E1AFF8-249E-4768-AAC9-FA3CE05F7065}"/>
                </a:ext>
              </a:extLst>
            </p:cNvPr>
            <p:cNvSpPr>
              <a:spLocks noChangeArrowheads="1"/>
            </p:cNvSpPr>
            <p:nvPr/>
          </p:nvSpPr>
          <p:spPr bwMode="auto">
            <a:xfrm>
              <a:off x="4491" y="3193"/>
              <a:ext cx="240" cy="26"/>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41" name="Line 120">
              <a:extLst>
                <a:ext uri="{FF2B5EF4-FFF2-40B4-BE49-F238E27FC236}">
                  <a16:creationId xmlns:a16="http://schemas.microsoft.com/office/drawing/2014/main" id="{F1011B0D-12A7-4639-9C93-B48E4A20B3B9}"/>
                </a:ext>
              </a:extLst>
            </p:cNvPr>
            <p:cNvSpPr>
              <a:spLocks noChangeShapeType="1"/>
            </p:cNvSpPr>
            <p:nvPr/>
          </p:nvSpPr>
          <p:spPr bwMode="auto">
            <a:xfrm>
              <a:off x="4479" y="3015"/>
              <a:ext cx="1" cy="5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42" name="Freeform 121">
              <a:extLst>
                <a:ext uri="{FF2B5EF4-FFF2-40B4-BE49-F238E27FC236}">
                  <a16:creationId xmlns:a16="http://schemas.microsoft.com/office/drawing/2014/main" id="{F9422DB1-1FAD-48E9-9131-9D39DB6B5F7E}"/>
                </a:ext>
              </a:extLst>
            </p:cNvPr>
            <p:cNvSpPr>
              <a:spLocks/>
            </p:cNvSpPr>
            <p:nvPr/>
          </p:nvSpPr>
          <p:spPr bwMode="auto">
            <a:xfrm>
              <a:off x="4471" y="3065"/>
              <a:ext cx="21" cy="25"/>
            </a:xfrm>
            <a:custGeom>
              <a:avLst/>
              <a:gdLst>
                <a:gd name="T0" fmla="*/ 0 w 85"/>
                <a:gd name="T1" fmla="*/ 0 h 99"/>
                <a:gd name="T2" fmla="*/ 0 w 85"/>
                <a:gd name="T3" fmla="*/ 0 h 99"/>
                <a:gd name="T4" fmla="*/ 0 w 85"/>
                <a:gd name="T5" fmla="*/ 0 h 99"/>
                <a:gd name="T6" fmla="*/ 0 w 85"/>
                <a:gd name="T7" fmla="*/ 0 h 99"/>
                <a:gd name="T8" fmla="*/ 0 w 85"/>
                <a:gd name="T9" fmla="*/ 0 h 99"/>
                <a:gd name="T10" fmla="*/ 0 w 85"/>
                <a:gd name="T11" fmla="*/ 0 h 99"/>
                <a:gd name="T12" fmla="*/ 0 w 85"/>
                <a:gd name="T13" fmla="*/ 0 h 99"/>
                <a:gd name="T14" fmla="*/ 0 60000 65536"/>
                <a:gd name="T15" fmla="*/ 0 60000 65536"/>
                <a:gd name="T16" fmla="*/ 0 60000 65536"/>
                <a:gd name="T17" fmla="*/ 0 60000 65536"/>
                <a:gd name="T18" fmla="*/ 0 60000 65536"/>
                <a:gd name="T19" fmla="*/ 0 60000 65536"/>
                <a:gd name="T20" fmla="*/ 0 60000 65536"/>
                <a:gd name="T21" fmla="*/ 0 w 85"/>
                <a:gd name="T22" fmla="*/ 0 h 99"/>
                <a:gd name="T23" fmla="*/ 85 w 85"/>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 h="99">
                  <a:moveTo>
                    <a:pt x="0" y="99"/>
                  </a:moveTo>
                  <a:lnTo>
                    <a:pt x="0" y="0"/>
                  </a:lnTo>
                  <a:lnTo>
                    <a:pt x="85" y="0"/>
                  </a:lnTo>
                  <a:lnTo>
                    <a:pt x="85" y="35"/>
                  </a:lnTo>
                  <a:lnTo>
                    <a:pt x="28" y="35"/>
                  </a:lnTo>
                  <a:lnTo>
                    <a:pt x="28" y="99"/>
                  </a:lnTo>
                  <a:lnTo>
                    <a:pt x="0" y="99"/>
                  </a:lnTo>
                  <a:close/>
                </a:path>
              </a:pathLst>
            </a:custGeom>
            <a:solidFill>
              <a:srgbClr val="C0C0C0"/>
            </a:solidFill>
            <a:ln w="3175">
              <a:solidFill>
                <a:srgbClr val="000000"/>
              </a:solidFill>
              <a:round/>
              <a:headEnd/>
              <a:tailEnd/>
            </a:ln>
          </p:spPr>
          <p:txBody>
            <a:bodyPr/>
            <a:lstStyle/>
            <a:p>
              <a:endParaRPr lang="zh-CN" altLang="en-US"/>
            </a:p>
          </p:txBody>
        </p:sp>
        <p:sp>
          <p:nvSpPr>
            <p:cNvPr id="20643" name="Freeform 122">
              <a:extLst>
                <a:ext uri="{FF2B5EF4-FFF2-40B4-BE49-F238E27FC236}">
                  <a16:creationId xmlns:a16="http://schemas.microsoft.com/office/drawing/2014/main" id="{D4E97741-F37A-4FB0-82EE-8D292C2A0054}"/>
                </a:ext>
              </a:extLst>
            </p:cNvPr>
            <p:cNvSpPr>
              <a:spLocks/>
            </p:cNvSpPr>
            <p:nvPr/>
          </p:nvSpPr>
          <p:spPr bwMode="auto">
            <a:xfrm>
              <a:off x="4590" y="3047"/>
              <a:ext cx="72" cy="104"/>
            </a:xfrm>
            <a:custGeom>
              <a:avLst/>
              <a:gdLst>
                <a:gd name="T0" fmla="*/ 0 w 290"/>
                <a:gd name="T1" fmla="*/ 0 h 415"/>
                <a:gd name="T2" fmla="*/ 0 w 290"/>
                <a:gd name="T3" fmla="*/ 0 h 415"/>
                <a:gd name="T4" fmla="*/ 0 w 290"/>
                <a:gd name="T5" fmla="*/ 0 h 415"/>
                <a:gd name="T6" fmla="*/ 0 w 290"/>
                <a:gd name="T7" fmla="*/ 0 h 415"/>
                <a:gd name="T8" fmla="*/ 0 w 290"/>
                <a:gd name="T9" fmla="*/ 0 h 415"/>
                <a:gd name="T10" fmla="*/ 0 60000 65536"/>
                <a:gd name="T11" fmla="*/ 0 60000 65536"/>
                <a:gd name="T12" fmla="*/ 0 60000 65536"/>
                <a:gd name="T13" fmla="*/ 0 60000 65536"/>
                <a:gd name="T14" fmla="*/ 0 60000 65536"/>
                <a:gd name="T15" fmla="*/ 0 w 290"/>
                <a:gd name="T16" fmla="*/ 0 h 415"/>
                <a:gd name="T17" fmla="*/ 290 w 290"/>
                <a:gd name="T18" fmla="*/ 415 h 415"/>
              </a:gdLst>
              <a:ahLst/>
              <a:cxnLst>
                <a:cxn ang="T10">
                  <a:pos x="T0" y="T1"/>
                </a:cxn>
                <a:cxn ang="T11">
                  <a:pos x="T2" y="T3"/>
                </a:cxn>
                <a:cxn ang="T12">
                  <a:pos x="T4" y="T5"/>
                </a:cxn>
                <a:cxn ang="T13">
                  <a:pos x="T6" y="T7"/>
                </a:cxn>
                <a:cxn ang="T14">
                  <a:pos x="T8" y="T9"/>
                </a:cxn>
              </a:cxnLst>
              <a:rect l="T15" t="T16" r="T17" b="T18"/>
              <a:pathLst>
                <a:path w="290" h="415">
                  <a:moveTo>
                    <a:pt x="0" y="0"/>
                  </a:moveTo>
                  <a:lnTo>
                    <a:pt x="290" y="415"/>
                  </a:lnTo>
                  <a:lnTo>
                    <a:pt x="248" y="406"/>
                  </a:lnTo>
                  <a:lnTo>
                    <a:pt x="0" y="57"/>
                  </a:lnTo>
                  <a:lnTo>
                    <a:pt x="0" y="0"/>
                  </a:lnTo>
                  <a:close/>
                </a:path>
              </a:pathLst>
            </a:custGeom>
            <a:solidFill>
              <a:srgbClr val="9F9F9F"/>
            </a:solidFill>
            <a:ln w="3175">
              <a:solidFill>
                <a:srgbClr val="000000"/>
              </a:solidFill>
              <a:round/>
              <a:headEnd/>
              <a:tailEnd/>
            </a:ln>
          </p:spPr>
          <p:txBody>
            <a:bodyPr/>
            <a:lstStyle/>
            <a:p>
              <a:endParaRPr lang="zh-CN" altLang="en-US"/>
            </a:p>
          </p:txBody>
        </p:sp>
        <p:sp>
          <p:nvSpPr>
            <p:cNvPr id="20644" name="Freeform 123">
              <a:extLst>
                <a:ext uri="{FF2B5EF4-FFF2-40B4-BE49-F238E27FC236}">
                  <a16:creationId xmlns:a16="http://schemas.microsoft.com/office/drawing/2014/main" id="{5992F970-C008-4655-8C38-34C47839DA6B}"/>
                </a:ext>
              </a:extLst>
            </p:cNvPr>
            <p:cNvSpPr>
              <a:spLocks/>
            </p:cNvSpPr>
            <p:nvPr/>
          </p:nvSpPr>
          <p:spPr bwMode="auto">
            <a:xfrm>
              <a:off x="4433" y="3106"/>
              <a:ext cx="57" cy="114"/>
            </a:xfrm>
            <a:custGeom>
              <a:avLst/>
              <a:gdLst>
                <a:gd name="T0" fmla="*/ 0 w 227"/>
                <a:gd name="T1" fmla="*/ 0 h 458"/>
                <a:gd name="T2" fmla="*/ 0 w 227"/>
                <a:gd name="T3" fmla="*/ 0 h 458"/>
                <a:gd name="T4" fmla="*/ 0 w 227"/>
                <a:gd name="T5" fmla="*/ 0 h 458"/>
                <a:gd name="T6" fmla="*/ 0 w 227"/>
                <a:gd name="T7" fmla="*/ 0 h 458"/>
                <a:gd name="T8" fmla="*/ 0 w 227"/>
                <a:gd name="T9" fmla="*/ 0 h 458"/>
                <a:gd name="T10" fmla="*/ 0 w 227"/>
                <a:gd name="T11" fmla="*/ 0 h 458"/>
                <a:gd name="T12" fmla="*/ 0 60000 65536"/>
                <a:gd name="T13" fmla="*/ 0 60000 65536"/>
                <a:gd name="T14" fmla="*/ 0 60000 65536"/>
                <a:gd name="T15" fmla="*/ 0 60000 65536"/>
                <a:gd name="T16" fmla="*/ 0 60000 65536"/>
                <a:gd name="T17" fmla="*/ 0 60000 65536"/>
                <a:gd name="T18" fmla="*/ 0 w 227"/>
                <a:gd name="T19" fmla="*/ 0 h 458"/>
                <a:gd name="T20" fmla="*/ 227 w 227"/>
                <a:gd name="T21" fmla="*/ 458 h 458"/>
              </a:gdLst>
              <a:ahLst/>
              <a:cxnLst>
                <a:cxn ang="T12">
                  <a:pos x="T0" y="T1"/>
                </a:cxn>
                <a:cxn ang="T13">
                  <a:pos x="T2" y="T3"/>
                </a:cxn>
                <a:cxn ang="T14">
                  <a:pos x="T4" y="T5"/>
                </a:cxn>
                <a:cxn ang="T15">
                  <a:pos x="T6" y="T7"/>
                </a:cxn>
                <a:cxn ang="T16">
                  <a:pos x="T8" y="T9"/>
                </a:cxn>
                <a:cxn ang="T17">
                  <a:pos x="T10" y="T11"/>
                </a:cxn>
              </a:cxnLst>
              <a:rect l="T18" t="T19" r="T20" b="T21"/>
              <a:pathLst>
                <a:path w="227" h="458">
                  <a:moveTo>
                    <a:pt x="170" y="0"/>
                  </a:moveTo>
                  <a:lnTo>
                    <a:pt x="0" y="171"/>
                  </a:lnTo>
                  <a:lnTo>
                    <a:pt x="0" y="458"/>
                  </a:lnTo>
                  <a:lnTo>
                    <a:pt x="227" y="458"/>
                  </a:lnTo>
                  <a:lnTo>
                    <a:pt x="227" y="114"/>
                  </a:lnTo>
                  <a:lnTo>
                    <a:pt x="170" y="0"/>
                  </a:lnTo>
                  <a:close/>
                </a:path>
              </a:pathLst>
            </a:custGeom>
            <a:solidFill>
              <a:srgbClr val="C0C0C0"/>
            </a:solidFill>
            <a:ln w="3175">
              <a:solidFill>
                <a:srgbClr val="000000"/>
              </a:solidFill>
              <a:round/>
              <a:headEnd/>
              <a:tailEnd/>
            </a:ln>
          </p:spPr>
          <p:txBody>
            <a:bodyPr/>
            <a:lstStyle/>
            <a:p>
              <a:endParaRPr lang="zh-CN" altLang="en-US"/>
            </a:p>
          </p:txBody>
        </p:sp>
        <p:sp>
          <p:nvSpPr>
            <p:cNvPr id="20645" name="Rectangle 124">
              <a:extLst>
                <a:ext uri="{FF2B5EF4-FFF2-40B4-BE49-F238E27FC236}">
                  <a16:creationId xmlns:a16="http://schemas.microsoft.com/office/drawing/2014/main" id="{4112D3D8-83DE-4ABC-8C58-5AC7A6487D02}"/>
                </a:ext>
              </a:extLst>
            </p:cNvPr>
            <p:cNvSpPr>
              <a:spLocks noChangeArrowheads="1"/>
            </p:cNvSpPr>
            <p:nvPr/>
          </p:nvSpPr>
          <p:spPr bwMode="auto">
            <a:xfrm>
              <a:off x="4420" y="3276"/>
              <a:ext cx="395" cy="14"/>
            </a:xfrm>
            <a:prstGeom prst="rect">
              <a:avLst/>
            </a:prstGeom>
            <a:solidFill>
              <a:srgbClr val="9F9F9F"/>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46" name="Rectangle 125">
              <a:extLst>
                <a:ext uri="{FF2B5EF4-FFF2-40B4-BE49-F238E27FC236}">
                  <a16:creationId xmlns:a16="http://schemas.microsoft.com/office/drawing/2014/main" id="{34411CCE-4045-4B61-AA9D-18292D80A12F}"/>
                </a:ext>
              </a:extLst>
            </p:cNvPr>
            <p:cNvSpPr>
              <a:spLocks noChangeArrowheads="1"/>
            </p:cNvSpPr>
            <p:nvPr/>
          </p:nvSpPr>
          <p:spPr bwMode="auto">
            <a:xfrm>
              <a:off x="4420" y="3250"/>
              <a:ext cx="395" cy="24"/>
            </a:xfrm>
            <a:prstGeom prst="rect">
              <a:avLst/>
            </a:prstGeom>
            <a:solidFill>
              <a:srgbClr val="9F9F9F"/>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47" name="Rectangle 126">
              <a:extLst>
                <a:ext uri="{FF2B5EF4-FFF2-40B4-BE49-F238E27FC236}">
                  <a16:creationId xmlns:a16="http://schemas.microsoft.com/office/drawing/2014/main" id="{DEFF6400-E534-4CEE-8456-4C847D4A76D9}"/>
                </a:ext>
              </a:extLst>
            </p:cNvPr>
            <p:cNvSpPr>
              <a:spLocks noChangeArrowheads="1"/>
            </p:cNvSpPr>
            <p:nvPr/>
          </p:nvSpPr>
          <p:spPr bwMode="auto">
            <a:xfrm>
              <a:off x="4420" y="3221"/>
              <a:ext cx="395" cy="27"/>
            </a:xfrm>
            <a:prstGeom prst="rect">
              <a:avLst/>
            </a:prstGeom>
            <a:solidFill>
              <a:srgbClr val="9F9F9F"/>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48" name="Rectangle 127">
              <a:extLst>
                <a:ext uri="{FF2B5EF4-FFF2-40B4-BE49-F238E27FC236}">
                  <a16:creationId xmlns:a16="http://schemas.microsoft.com/office/drawing/2014/main" id="{1A07C00C-6620-4DCE-9C77-9E58FB84E491}"/>
                </a:ext>
              </a:extLst>
            </p:cNvPr>
            <p:cNvSpPr>
              <a:spLocks noChangeArrowheads="1"/>
            </p:cNvSpPr>
            <p:nvPr/>
          </p:nvSpPr>
          <p:spPr bwMode="auto">
            <a:xfrm>
              <a:off x="4763" y="3200"/>
              <a:ext cx="41" cy="12"/>
            </a:xfrm>
            <a:prstGeom prst="rect">
              <a:avLst/>
            </a:prstGeom>
            <a:solidFill>
              <a:srgbClr val="9F9F9F"/>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49" name="Oval 128">
              <a:extLst>
                <a:ext uri="{FF2B5EF4-FFF2-40B4-BE49-F238E27FC236}">
                  <a16:creationId xmlns:a16="http://schemas.microsoft.com/office/drawing/2014/main" id="{3F6EAB51-3560-404C-9D5C-CBBC5DA740BD}"/>
                </a:ext>
              </a:extLst>
            </p:cNvPr>
            <p:cNvSpPr>
              <a:spLocks noChangeArrowheads="1"/>
            </p:cNvSpPr>
            <p:nvPr/>
          </p:nvSpPr>
          <p:spPr bwMode="auto">
            <a:xfrm>
              <a:off x="4462" y="3092"/>
              <a:ext cx="28" cy="29"/>
            </a:xfrm>
            <a:prstGeom prst="ellipse">
              <a:avLst/>
            </a:prstGeom>
            <a:solidFill>
              <a:srgbClr val="9F9F9F"/>
            </a:solidFill>
            <a:ln w="3175">
              <a:solidFill>
                <a:srgbClr val="000000"/>
              </a:solidFill>
              <a:round/>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50" name="Rectangle 129">
              <a:extLst>
                <a:ext uri="{FF2B5EF4-FFF2-40B4-BE49-F238E27FC236}">
                  <a16:creationId xmlns:a16="http://schemas.microsoft.com/office/drawing/2014/main" id="{FE71D498-AD0C-499B-8AD7-65B582F95693}"/>
                </a:ext>
              </a:extLst>
            </p:cNvPr>
            <p:cNvSpPr>
              <a:spLocks noChangeArrowheads="1"/>
            </p:cNvSpPr>
            <p:nvPr/>
          </p:nvSpPr>
          <p:spPr bwMode="auto">
            <a:xfrm>
              <a:off x="4562" y="3036"/>
              <a:ext cx="27" cy="26"/>
            </a:xfrm>
            <a:prstGeom prst="rect">
              <a:avLst/>
            </a:prstGeom>
            <a:solidFill>
              <a:srgbClr val="80808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51" name="Freeform 130">
              <a:extLst>
                <a:ext uri="{FF2B5EF4-FFF2-40B4-BE49-F238E27FC236}">
                  <a16:creationId xmlns:a16="http://schemas.microsoft.com/office/drawing/2014/main" id="{894C444B-76CE-4641-810F-D02C3635E236}"/>
                </a:ext>
              </a:extLst>
            </p:cNvPr>
            <p:cNvSpPr>
              <a:spLocks/>
            </p:cNvSpPr>
            <p:nvPr/>
          </p:nvSpPr>
          <p:spPr bwMode="auto">
            <a:xfrm>
              <a:off x="4547" y="3021"/>
              <a:ext cx="114" cy="114"/>
            </a:xfrm>
            <a:custGeom>
              <a:avLst/>
              <a:gdLst>
                <a:gd name="T0" fmla="*/ 0 w 454"/>
                <a:gd name="T1" fmla="*/ 0 h 455"/>
                <a:gd name="T2" fmla="*/ 0 w 454"/>
                <a:gd name="T3" fmla="*/ 0 h 455"/>
                <a:gd name="T4" fmla="*/ 0 w 454"/>
                <a:gd name="T5" fmla="*/ 0 h 455"/>
                <a:gd name="T6" fmla="*/ 0 w 454"/>
                <a:gd name="T7" fmla="*/ 0 h 455"/>
                <a:gd name="T8" fmla="*/ 0 w 454"/>
                <a:gd name="T9" fmla="*/ 0 h 455"/>
                <a:gd name="T10" fmla="*/ 0 w 454"/>
                <a:gd name="T11" fmla="*/ 0 h 455"/>
                <a:gd name="T12" fmla="*/ 0 w 454"/>
                <a:gd name="T13" fmla="*/ 0 h 455"/>
                <a:gd name="T14" fmla="*/ 0 60000 65536"/>
                <a:gd name="T15" fmla="*/ 0 60000 65536"/>
                <a:gd name="T16" fmla="*/ 0 60000 65536"/>
                <a:gd name="T17" fmla="*/ 0 60000 65536"/>
                <a:gd name="T18" fmla="*/ 0 60000 65536"/>
                <a:gd name="T19" fmla="*/ 0 60000 65536"/>
                <a:gd name="T20" fmla="*/ 0 60000 65536"/>
                <a:gd name="T21" fmla="*/ 0 w 454"/>
                <a:gd name="T22" fmla="*/ 0 h 455"/>
                <a:gd name="T23" fmla="*/ 454 w 454"/>
                <a:gd name="T24" fmla="*/ 455 h 4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4" h="455">
                  <a:moveTo>
                    <a:pt x="57" y="455"/>
                  </a:moveTo>
                  <a:lnTo>
                    <a:pt x="57" y="57"/>
                  </a:lnTo>
                  <a:lnTo>
                    <a:pt x="454" y="57"/>
                  </a:lnTo>
                  <a:lnTo>
                    <a:pt x="454" y="0"/>
                  </a:lnTo>
                  <a:lnTo>
                    <a:pt x="0" y="0"/>
                  </a:lnTo>
                  <a:lnTo>
                    <a:pt x="0" y="455"/>
                  </a:lnTo>
                  <a:lnTo>
                    <a:pt x="57" y="455"/>
                  </a:lnTo>
                  <a:close/>
                </a:path>
              </a:pathLst>
            </a:custGeom>
            <a:solidFill>
              <a:srgbClr val="C0C0C0"/>
            </a:solidFill>
            <a:ln w="3175">
              <a:solidFill>
                <a:srgbClr val="000000"/>
              </a:solidFill>
              <a:round/>
              <a:headEnd/>
              <a:tailEnd/>
            </a:ln>
          </p:spPr>
          <p:txBody>
            <a:bodyPr/>
            <a:lstStyle/>
            <a:p>
              <a:endParaRPr lang="zh-CN" altLang="en-US"/>
            </a:p>
          </p:txBody>
        </p:sp>
        <p:grpSp>
          <p:nvGrpSpPr>
            <p:cNvPr id="20652" name="Group 131">
              <a:extLst>
                <a:ext uri="{FF2B5EF4-FFF2-40B4-BE49-F238E27FC236}">
                  <a16:creationId xmlns:a16="http://schemas.microsoft.com/office/drawing/2014/main" id="{83EE02EB-3770-4845-A91A-FFA5C9260BB1}"/>
                </a:ext>
              </a:extLst>
            </p:cNvPr>
            <p:cNvGrpSpPr>
              <a:grpSpLocks/>
            </p:cNvGrpSpPr>
            <p:nvPr/>
          </p:nvGrpSpPr>
          <p:grpSpPr bwMode="auto">
            <a:xfrm>
              <a:off x="4455" y="2913"/>
              <a:ext cx="126" cy="116"/>
              <a:chOff x="4455" y="2913"/>
              <a:chExt cx="126" cy="116"/>
            </a:xfrm>
          </p:grpSpPr>
          <p:sp>
            <p:nvSpPr>
              <p:cNvPr id="20675" name="Oval 132">
                <a:extLst>
                  <a:ext uri="{FF2B5EF4-FFF2-40B4-BE49-F238E27FC236}">
                    <a16:creationId xmlns:a16="http://schemas.microsoft.com/office/drawing/2014/main" id="{AFBEB502-F4AA-48C1-A4EA-F094EE1A4D9A}"/>
                  </a:ext>
                </a:extLst>
              </p:cNvPr>
              <p:cNvSpPr>
                <a:spLocks noChangeArrowheads="1"/>
              </p:cNvSpPr>
              <p:nvPr/>
            </p:nvSpPr>
            <p:spPr bwMode="auto">
              <a:xfrm>
                <a:off x="4465" y="2913"/>
                <a:ext cx="116" cy="116"/>
              </a:xfrm>
              <a:prstGeom prst="ellipse">
                <a:avLst/>
              </a:prstGeom>
              <a:solidFill>
                <a:srgbClr val="808080"/>
              </a:solidFill>
              <a:ln w="3175">
                <a:solidFill>
                  <a:srgbClr val="000000"/>
                </a:solidFill>
                <a:round/>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76" name="Oval 133">
                <a:extLst>
                  <a:ext uri="{FF2B5EF4-FFF2-40B4-BE49-F238E27FC236}">
                    <a16:creationId xmlns:a16="http://schemas.microsoft.com/office/drawing/2014/main" id="{BB705231-47F9-45CB-8F69-47507EDF6596}"/>
                  </a:ext>
                </a:extLst>
              </p:cNvPr>
              <p:cNvSpPr>
                <a:spLocks noChangeArrowheads="1"/>
              </p:cNvSpPr>
              <p:nvPr/>
            </p:nvSpPr>
            <p:spPr bwMode="auto">
              <a:xfrm>
                <a:off x="4455" y="2913"/>
                <a:ext cx="115" cy="116"/>
              </a:xfrm>
              <a:prstGeom prst="ellipse">
                <a:avLst/>
              </a:prstGeom>
              <a:solidFill>
                <a:srgbClr val="C0C0C0"/>
              </a:solidFill>
              <a:ln w="3175">
                <a:solidFill>
                  <a:srgbClr val="000000"/>
                </a:solidFill>
                <a:round/>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grpSp>
        <p:grpSp>
          <p:nvGrpSpPr>
            <p:cNvPr id="20653" name="Group 134">
              <a:extLst>
                <a:ext uri="{FF2B5EF4-FFF2-40B4-BE49-F238E27FC236}">
                  <a16:creationId xmlns:a16="http://schemas.microsoft.com/office/drawing/2014/main" id="{F13977D5-D505-4E51-9FE6-13A172A0B28B}"/>
                </a:ext>
              </a:extLst>
            </p:cNvPr>
            <p:cNvGrpSpPr>
              <a:grpSpLocks/>
            </p:cNvGrpSpPr>
            <p:nvPr/>
          </p:nvGrpSpPr>
          <p:grpSpPr bwMode="auto">
            <a:xfrm>
              <a:off x="4504" y="3136"/>
              <a:ext cx="43" cy="112"/>
              <a:chOff x="4504" y="3136"/>
              <a:chExt cx="43" cy="112"/>
            </a:xfrm>
          </p:grpSpPr>
          <p:sp>
            <p:nvSpPr>
              <p:cNvPr id="20666" name="Rectangle 135">
                <a:extLst>
                  <a:ext uri="{FF2B5EF4-FFF2-40B4-BE49-F238E27FC236}">
                    <a16:creationId xmlns:a16="http://schemas.microsoft.com/office/drawing/2014/main" id="{0EC844A2-ACC0-4CD9-86BA-C303D896AC14}"/>
                  </a:ext>
                </a:extLst>
              </p:cNvPr>
              <p:cNvSpPr>
                <a:spLocks noChangeArrowheads="1"/>
              </p:cNvSpPr>
              <p:nvPr/>
            </p:nvSpPr>
            <p:spPr bwMode="auto">
              <a:xfrm>
                <a:off x="4505" y="3136"/>
                <a:ext cx="41" cy="112"/>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grpSp>
            <p:nvGrpSpPr>
              <p:cNvPr id="20667" name="Group 136">
                <a:extLst>
                  <a:ext uri="{FF2B5EF4-FFF2-40B4-BE49-F238E27FC236}">
                    <a16:creationId xmlns:a16="http://schemas.microsoft.com/office/drawing/2014/main" id="{E7A89E7F-C049-4710-86CE-96D82CC923F8}"/>
                  </a:ext>
                </a:extLst>
              </p:cNvPr>
              <p:cNvGrpSpPr>
                <a:grpSpLocks/>
              </p:cNvGrpSpPr>
              <p:nvPr/>
            </p:nvGrpSpPr>
            <p:grpSpPr bwMode="auto">
              <a:xfrm>
                <a:off x="4504" y="3149"/>
                <a:ext cx="43" cy="87"/>
                <a:chOff x="4504" y="3149"/>
                <a:chExt cx="43" cy="87"/>
              </a:xfrm>
            </p:grpSpPr>
            <p:sp>
              <p:nvSpPr>
                <p:cNvPr id="20668" name="Line 137">
                  <a:extLst>
                    <a:ext uri="{FF2B5EF4-FFF2-40B4-BE49-F238E27FC236}">
                      <a16:creationId xmlns:a16="http://schemas.microsoft.com/office/drawing/2014/main" id="{785415FF-6B33-48AF-BE27-D610209FE2D5}"/>
                    </a:ext>
                  </a:extLst>
                </p:cNvPr>
                <p:cNvSpPr>
                  <a:spLocks noChangeShapeType="1"/>
                </p:cNvSpPr>
                <p:nvPr/>
              </p:nvSpPr>
              <p:spPr bwMode="auto">
                <a:xfrm>
                  <a:off x="4504" y="3163"/>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69" name="Line 138">
                  <a:extLst>
                    <a:ext uri="{FF2B5EF4-FFF2-40B4-BE49-F238E27FC236}">
                      <a16:creationId xmlns:a16="http://schemas.microsoft.com/office/drawing/2014/main" id="{1D1D4078-FE94-49F0-921A-9DA431A5812D}"/>
                    </a:ext>
                  </a:extLst>
                </p:cNvPr>
                <p:cNvSpPr>
                  <a:spLocks noChangeShapeType="1"/>
                </p:cNvSpPr>
                <p:nvPr/>
              </p:nvSpPr>
              <p:spPr bwMode="auto">
                <a:xfrm>
                  <a:off x="4504" y="3206"/>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70" name="Line 139">
                  <a:extLst>
                    <a:ext uri="{FF2B5EF4-FFF2-40B4-BE49-F238E27FC236}">
                      <a16:creationId xmlns:a16="http://schemas.microsoft.com/office/drawing/2014/main" id="{0898C603-2542-4436-BA46-C3B79535689F}"/>
                    </a:ext>
                  </a:extLst>
                </p:cNvPr>
                <p:cNvSpPr>
                  <a:spLocks noChangeShapeType="1"/>
                </p:cNvSpPr>
                <p:nvPr/>
              </p:nvSpPr>
              <p:spPr bwMode="auto">
                <a:xfrm>
                  <a:off x="4504" y="3192"/>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71" name="Line 140">
                  <a:extLst>
                    <a:ext uri="{FF2B5EF4-FFF2-40B4-BE49-F238E27FC236}">
                      <a16:creationId xmlns:a16="http://schemas.microsoft.com/office/drawing/2014/main" id="{72123395-8592-452B-A14F-A0E827E05D20}"/>
                    </a:ext>
                  </a:extLst>
                </p:cNvPr>
                <p:cNvSpPr>
                  <a:spLocks noChangeShapeType="1"/>
                </p:cNvSpPr>
                <p:nvPr/>
              </p:nvSpPr>
              <p:spPr bwMode="auto">
                <a:xfrm>
                  <a:off x="4504" y="3178"/>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72" name="Line 141">
                  <a:extLst>
                    <a:ext uri="{FF2B5EF4-FFF2-40B4-BE49-F238E27FC236}">
                      <a16:creationId xmlns:a16="http://schemas.microsoft.com/office/drawing/2014/main" id="{83F78101-9483-4F6A-A1E1-A8CADC4FD73B}"/>
                    </a:ext>
                  </a:extLst>
                </p:cNvPr>
                <p:cNvSpPr>
                  <a:spLocks noChangeShapeType="1"/>
                </p:cNvSpPr>
                <p:nvPr/>
              </p:nvSpPr>
              <p:spPr bwMode="auto">
                <a:xfrm>
                  <a:off x="4504" y="3149"/>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73" name="Line 142">
                  <a:extLst>
                    <a:ext uri="{FF2B5EF4-FFF2-40B4-BE49-F238E27FC236}">
                      <a16:creationId xmlns:a16="http://schemas.microsoft.com/office/drawing/2014/main" id="{57BA578C-34DF-45FC-9AC9-3194829A0100}"/>
                    </a:ext>
                  </a:extLst>
                </p:cNvPr>
                <p:cNvSpPr>
                  <a:spLocks noChangeShapeType="1"/>
                </p:cNvSpPr>
                <p:nvPr/>
              </p:nvSpPr>
              <p:spPr bwMode="auto">
                <a:xfrm>
                  <a:off x="4504" y="3220"/>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74" name="Line 143">
                  <a:extLst>
                    <a:ext uri="{FF2B5EF4-FFF2-40B4-BE49-F238E27FC236}">
                      <a16:creationId xmlns:a16="http://schemas.microsoft.com/office/drawing/2014/main" id="{38B91CEC-311D-4369-9D1F-2A9571E55195}"/>
                    </a:ext>
                  </a:extLst>
                </p:cNvPr>
                <p:cNvSpPr>
                  <a:spLocks noChangeShapeType="1"/>
                </p:cNvSpPr>
                <p:nvPr/>
              </p:nvSpPr>
              <p:spPr bwMode="auto">
                <a:xfrm>
                  <a:off x="4504" y="3235"/>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0654" name="Rectangle 144">
              <a:extLst>
                <a:ext uri="{FF2B5EF4-FFF2-40B4-BE49-F238E27FC236}">
                  <a16:creationId xmlns:a16="http://schemas.microsoft.com/office/drawing/2014/main" id="{7F72530B-FAF1-41C8-BB2F-7537931AFEF5}"/>
                </a:ext>
              </a:extLst>
            </p:cNvPr>
            <p:cNvSpPr>
              <a:spLocks noChangeArrowheads="1"/>
            </p:cNvSpPr>
            <p:nvPr/>
          </p:nvSpPr>
          <p:spPr bwMode="auto">
            <a:xfrm>
              <a:off x="4775" y="3164"/>
              <a:ext cx="12" cy="27"/>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55" name="Freeform 145">
              <a:extLst>
                <a:ext uri="{FF2B5EF4-FFF2-40B4-BE49-F238E27FC236}">
                  <a16:creationId xmlns:a16="http://schemas.microsoft.com/office/drawing/2014/main" id="{F750305C-488E-42E4-A892-112AB1F1732B}"/>
                </a:ext>
              </a:extLst>
            </p:cNvPr>
            <p:cNvSpPr>
              <a:spLocks/>
            </p:cNvSpPr>
            <p:nvPr/>
          </p:nvSpPr>
          <p:spPr bwMode="auto">
            <a:xfrm>
              <a:off x="4696" y="2871"/>
              <a:ext cx="32" cy="55"/>
            </a:xfrm>
            <a:custGeom>
              <a:avLst/>
              <a:gdLst>
                <a:gd name="T0" fmla="*/ 0 w 129"/>
                <a:gd name="T1" fmla="*/ 0 h 221"/>
                <a:gd name="T2" fmla="*/ 0 w 129"/>
                <a:gd name="T3" fmla="*/ 0 h 221"/>
                <a:gd name="T4" fmla="*/ 0 w 129"/>
                <a:gd name="T5" fmla="*/ 0 h 221"/>
                <a:gd name="T6" fmla="*/ 0 w 129"/>
                <a:gd name="T7" fmla="*/ 0 h 221"/>
                <a:gd name="T8" fmla="*/ 0 w 129"/>
                <a:gd name="T9" fmla="*/ 0 h 221"/>
                <a:gd name="T10" fmla="*/ 0 60000 65536"/>
                <a:gd name="T11" fmla="*/ 0 60000 65536"/>
                <a:gd name="T12" fmla="*/ 0 60000 65536"/>
                <a:gd name="T13" fmla="*/ 0 60000 65536"/>
                <a:gd name="T14" fmla="*/ 0 60000 65536"/>
                <a:gd name="T15" fmla="*/ 0 w 129"/>
                <a:gd name="T16" fmla="*/ 0 h 221"/>
                <a:gd name="T17" fmla="*/ 129 w 129"/>
                <a:gd name="T18" fmla="*/ 221 h 221"/>
              </a:gdLst>
              <a:ahLst/>
              <a:cxnLst>
                <a:cxn ang="T10">
                  <a:pos x="T0" y="T1"/>
                </a:cxn>
                <a:cxn ang="T11">
                  <a:pos x="T2" y="T3"/>
                </a:cxn>
                <a:cxn ang="T12">
                  <a:pos x="T4" y="T5"/>
                </a:cxn>
                <a:cxn ang="T13">
                  <a:pos x="T6" y="T7"/>
                </a:cxn>
                <a:cxn ang="T14">
                  <a:pos x="T8" y="T9"/>
                </a:cxn>
              </a:cxnLst>
              <a:rect l="T15" t="T16" r="T17" b="T18"/>
              <a:pathLst>
                <a:path w="129" h="221">
                  <a:moveTo>
                    <a:pt x="107" y="0"/>
                  </a:moveTo>
                  <a:lnTo>
                    <a:pt x="0" y="185"/>
                  </a:lnTo>
                  <a:lnTo>
                    <a:pt x="21" y="221"/>
                  </a:lnTo>
                  <a:lnTo>
                    <a:pt x="129" y="7"/>
                  </a:lnTo>
                  <a:lnTo>
                    <a:pt x="107" y="0"/>
                  </a:lnTo>
                  <a:close/>
                </a:path>
              </a:pathLst>
            </a:custGeom>
            <a:solidFill>
              <a:srgbClr val="BFBFDF"/>
            </a:solidFill>
            <a:ln w="3175">
              <a:solidFill>
                <a:srgbClr val="000000"/>
              </a:solidFill>
              <a:round/>
              <a:headEnd/>
              <a:tailEnd/>
            </a:ln>
          </p:spPr>
          <p:txBody>
            <a:bodyPr/>
            <a:lstStyle/>
            <a:p>
              <a:endParaRPr lang="zh-CN" altLang="en-US"/>
            </a:p>
          </p:txBody>
        </p:sp>
        <p:sp>
          <p:nvSpPr>
            <p:cNvPr id="20656" name="Freeform 146">
              <a:extLst>
                <a:ext uri="{FF2B5EF4-FFF2-40B4-BE49-F238E27FC236}">
                  <a16:creationId xmlns:a16="http://schemas.microsoft.com/office/drawing/2014/main" id="{DDC59C5D-3C92-43C9-9BC1-B5918D53190C}"/>
                </a:ext>
              </a:extLst>
            </p:cNvPr>
            <p:cNvSpPr>
              <a:spLocks/>
            </p:cNvSpPr>
            <p:nvPr/>
          </p:nvSpPr>
          <p:spPr bwMode="auto">
            <a:xfrm>
              <a:off x="4657" y="2848"/>
              <a:ext cx="62" cy="16"/>
            </a:xfrm>
            <a:custGeom>
              <a:avLst/>
              <a:gdLst>
                <a:gd name="T0" fmla="*/ 0 w 249"/>
                <a:gd name="T1" fmla="*/ 0 h 66"/>
                <a:gd name="T2" fmla="*/ 0 w 249"/>
                <a:gd name="T3" fmla="*/ 0 h 66"/>
                <a:gd name="T4" fmla="*/ 0 w 249"/>
                <a:gd name="T5" fmla="*/ 0 h 66"/>
                <a:gd name="T6" fmla="*/ 0 w 249"/>
                <a:gd name="T7" fmla="*/ 0 h 66"/>
                <a:gd name="T8" fmla="*/ 0 w 249"/>
                <a:gd name="T9" fmla="*/ 0 h 66"/>
                <a:gd name="T10" fmla="*/ 0 60000 65536"/>
                <a:gd name="T11" fmla="*/ 0 60000 65536"/>
                <a:gd name="T12" fmla="*/ 0 60000 65536"/>
                <a:gd name="T13" fmla="*/ 0 60000 65536"/>
                <a:gd name="T14" fmla="*/ 0 60000 65536"/>
                <a:gd name="T15" fmla="*/ 0 w 249"/>
                <a:gd name="T16" fmla="*/ 0 h 66"/>
                <a:gd name="T17" fmla="*/ 249 w 249"/>
                <a:gd name="T18" fmla="*/ 66 h 66"/>
              </a:gdLst>
              <a:ahLst/>
              <a:cxnLst>
                <a:cxn ang="T10">
                  <a:pos x="T0" y="T1"/>
                </a:cxn>
                <a:cxn ang="T11">
                  <a:pos x="T2" y="T3"/>
                </a:cxn>
                <a:cxn ang="T12">
                  <a:pos x="T4" y="T5"/>
                </a:cxn>
                <a:cxn ang="T13">
                  <a:pos x="T6" y="T7"/>
                </a:cxn>
                <a:cxn ang="T14">
                  <a:pos x="T8" y="T9"/>
                </a:cxn>
              </a:cxnLst>
              <a:rect l="T15" t="T16" r="T17" b="T18"/>
              <a:pathLst>
                <a:path w="249" h="66">
                  <a:moveTo>
                    <a:pt x="241" y="0"/>
                  </a:moveTo>
                  <a:lnTo>
                    <a:pt x="0" y="36"/>
                  </a:lnTo>
                  <a:lnTo>
                    <a:pt x="35" y="66"/>
                  </a:lnTo>
                  <a:lnTo>
                    <a:pt x="249" y="22"/>
                  </a:lnTo>
                  <a:lnTo>
                    <a:pt x="241" y="0"/>
                  </a:lnTo>
                  <a:close/>
                </a:path>
              </a:pathLst>
            </a:custGeom>
            <a:solidFill>
              <a:srgbClr val="BFBFDF"/>
            </a:solidFill>
            <a:ln w="3175">
              <a:solidFill>
                <a:srgbClr val="000000"/>
              </a:solidFill>
              <a:round/>
              <a:headEnd/>
              <a:tailEnd/>
            </a:ln>
          </p:spPr>
          <p:txBody>
            <a:bodyPr/>
            <a:lstStyle/>
            <a:p>
              <a:endParaRPr lang="zh-CN" altLang="en-US"/>
            </a:p>
          </p:txBody>
        </p:sp>
        <p:sp>
          <p:nvSpPr>
            <p:cNvPr id="20657" name="Freeform 147">
              <a:extLst>
                <a:ext uri="{FF2B5EF4-FFF2-40B4-BE49-F238E27FC236}">
                  <a16:creationId xmlns:a16="http://schemas.microsoft.com/office/drawing/2014/main" id="{6D4E31AE-C0A7-4ECA-9FCF-B17478606AC5}"/>
                </a:ext>
              </a:extLst>
            </p:cNvPr>
            <p:cNvSpPr>
              <a:spLocks/>
            </p:cNvSpPr>
            <p:nvPr/>
          </p:nvSpPr>
          <p:spPr bwMode="auto">
            <a:xfrm>
              <a:off x="4516" y="2720"/>
              <a:ext cx="233" cy="367"/>
            </a:xfrm>
            <a:custGeom>
              <a:avLst/>
              <a:gdLst>
                <a:gd name="T0" fmla="*/ 0 w 931"/>
                <a:gd name="T1" fmla="*/ 0 h 1469"/>
                <a:gd name="T2" fmla="*/ 0 w 931"/>
                <a:gd name="T3" fmla="*/ 0 h 1469"/>
                <a:gd name="T4" fmla="*/ 0 w 931"/>
                <a:gd name="T5" fmla="*/ 0 h 1469"/>
                <a:gd name="T6" fmla="*/ 0 w 931"/>
                <a:gd name="T7" fmla="*/ 0 h 1469"/>
                <a:gd name="T8" fmla="*/ 0 w 931"/>
                <a:gd name="T9" fmla="*/ 0 h 1469"/>
                <a:gd name="T10" fmla="*/ 0 w 931"/>
                <a:gd name="T11" fmla="*/ 0 h 1469"/>
                <a:gd name="T12" fmla="*/ 0 w 931"/>
                <a:gd name="T13" fmla="*/ 0 h 1469"/>
                <a:gd name="T14" fmla="*/ 0 w 931"/>
                <a:gd name="T15" fmla="*/ 0 h 1469"/>
                <a:gd name="T16" fmla="*/ 0 w 931"/>
                <a:gd name="T17" fmla="*/ 0 h 1469"/>
                <a:gd name="T18" fmla="*/ 0 w 931"/>
                <a:gd name="T19" fmla="*/ 0 h 1469"/>
                <a:gd name="T20" fmla="*/ 0 w 931"/>
                <a:gd name="T21" fmla="*/ 0 h 1469"/>
                <a:gd name="T22" fmla="*/ 0 w 931"/>
                <a:gd name="T23" fmla="*/ 0 h 1469"/>
                <a:gd name="T24" fmla="*/ 0 w 931"/>
                <a:gd name="T25" fmla="*/ 0 h 1469"/>
                <a:gd name="T26" fmla="*/ 0 w 931"/>
                <a:gd name="T27" fmla="*/ 0 h 1469"/>
                <a:gd name="T28" fmla="*/ 0 w 931"/>
                <a:gd name="T29" fmla="*/ 0 h 1469"/>
                <a:gd name="T30" fmla="*/ 0 w 931"/>
                <a:gd name="T31" fmla="*/ 0 h 1469"/>
                <a:gd name="T32" fmla="*/ 0 w 931"/>
                <a:gd name="T33" fmla="*/ 0 h 1469"/>
                <a:gd name="T34" fmla="*/ 0 w 931"/>
                <a:gd name="T35" fmla="*/ 0 h 1469"/>
                <a:gd name="T36" fmla="*/ 0 w 931"/>
                <a:gd name="T37" fmla="*/ 0 h 1469"/>
                <a:gd name="T38" fmla="*/ 0 w 931"/>
                <a:gd name="T39" fmla="*/ 0 h 1469"/>
                <a:gd name="T40" fmla="*/ 0 w 931"/>
                <a:gd name="T41" fmla="*/ 0 h 1469"/>
                <a:gd name="T42" fmla="*/ 0 w 931"/>
                <a:gd name="T43" fmla="*/ 0 h 1469"/>
                <a:gd name="T44" fmla="*/ 0 w 931"/>
                <a:gd name="T45" fmla="*/ 0 h 146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31"/>
                <a:gd name="T70" fmla="*/ 0 h 1469"/>
                <a:gd name="T71" fmla="*/ 931 w 931"/>
                <a:gd name="T72" fmla="*/ 1469 h 146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31" h="1469">
                  <a:moveTo>
                    <a:pt x="30" y="53"/>
                  </a:moveTo>
                  <a:lnTo>
                    <a:pt x="16" y="96"/>
                  </a:lnTo>
                  <a:lnTo>
                    <a:pt x="4" y="150"/>
                  </a:lnTo>
                  <a:lnTo>
                    <a:pt x="0" y="207"/>
                  </a:lnTo>
                  <a:lnTo>
                    <a:pt x="0" y="264"/>
                  </a:lnTo>
                  <a:lnTo>
                    <a:pt x="12" y="338"/>
                  </a:lnTo>
                  <a:lnTo>
                    <a:pt x="23" y="431"/>
                  </a:lnTo>
                  <a:lnTo>
                    <a:pt x="44" y="534"/>
                  </a:lnTo>
                  <a:lnTo>
                    <a:pt x="79" y="653"/>
                  </a:lnTo>
                  <a:lnTo>
                    <a:pt x="133" y="767"/>
                  </a:lnTo>
                  <a:lnTo>
                    <a:pt x="218" y="902"/>
                  </a:lnTo>
                  <a:lnTo>
                    <a:pt x="303" y="1031"/>
                  </a:lnTo>
                  <a:lnTo>
                    <a:pt x="374" y="1116"/>
                  </a:lnTo>
                  <a:lnTo>
                    <a:pt x="473" y="1219"/>
                  </a:lnTo>
                  <a:lnTo>
                    <a:pt x="576" y="1305"/>
                  </a:lnTo>
                  <a:lnTo>
                    <a:pt x="668" y="1373"/>
                  </a:lnTo>
                  <a:lnTo>
                    <a:pt x="735" y="1415"/>
                  </a:lnTo>
                  <a:lnTo>
                    <a:pt x="802" y="1447"/>
                  </a:lnTo>
                  <a:lnTo>
                    <a:pt x="857" y="1469"/>
                  </a:lnTo>
                  <a:lnTo>
                    <a:pt x="899" y="1469"/>
                  </a:lnTo>
                  <a:lnTo>
                    <a:pt x="931" y="1451"/>
                  </a:lnTo>
                  <a:lnTo>
                    <a:pt x="62" y="0"/>
                  </a:lnTo>
                  <a:lnTo>
                    <a:pt x="30" y="53"/>
                  </a:lnTo>
                  <a:close/>
                </a:path>
              </a:pathLst>
            </a:custGeom>
            <a:solidFill>
              <a:srgbClr val="808080"/>
            </a:solidFill>
            <a:ln w="3175">
              <a:solidFill>
                <a:srgbClr val="000000"/>
              </a:solidFill>
              <a:round/>
              <a:headEnd/>
              <a:tailEnd/>
            </a:ln>
          </p:spPr>
          <p:txBody>
            <a:bodyPr/>
            <a:lstStyle/>
            <a:p>
              <a:endParaRPr lang="zh-CN" altLang="en-US"/>
            </a:p>
          </p:txBody>
        </p:sp>
        <p:sp>
          <p:nvSpPr>
            <p:cNvPr id="20658" name="Freeform 148">
              <a:extLst>
                <a:ext uri="{FF2B5EF4-FFF2-40B4-BE49-F238E27FC236}">
                  <a16:creationId xmlns:a16="http://schemas.microsoft.com/office/drawing/2014/main" id="{F3005999-6240-48CE-9627-B41A2C35CD62}"/>
                </a:ext>
              </a:extLst>
            </p:cNvPr>
            <p:cNvSpPr>
              <a:spLocks/>
            </p:cNvSpPr>
            <p:nvPr/>
          </p:nvSpPr>
          <p:spPr bwMode="auto">
            <a:xfrm>
              <a:off x="4529" y="2719"/>
              <a:ext cx="220" cy="364"/>
            </a:xfrm>
            <a:custGeom>
              <a:avLst/>
              <a:gdLst>
                <a:gd name="T0" fmla="*/ 0 w 876"/>
                <a:gd name="T1" fmla="*/ 0 h 1455"/>
                <a:gd name="T2" fmla="*/ 0 w 876"/>
                <a:gd name="T3" fmla="*/ 0 h 1455"/>
                <a:gd name="T4" fmla="*/ 0 w 876"/>
                <a:gd name="T5" fmla="*/ 0 h 1455"/>
                <a:gd name="T6" fmla="*/ 0 w 876"/>
                <a:gd name="T7" fmla="*/ 0 h 1455"/>
                <a:gd name="T8" fmla="*/ 0 w 876"/>
                <a:gd name="T9" fmla="*/ 0 h 1455"/>
                <a:gd name="T10" fmla="*/ 0 w 876"/>
                <a:gd name="T11" fmla="*/ 0 h 1455"/>
                <a:gd name="T12" fmla="*/ 0 w 876"/>
                <a:gd name="T13" fmla="*/ 0 h 1455"/>
                <a:gd name="T14" fmla="*/ 0 w 876"/>
                <a:gd name="T15" fmla="*/ 0 h 1455"/>
                <a:gd name="T16" fmla="*/ 0 w 876"/>
                <a:gd name="T17" fmla="*/ 0 h 1455"/>
                <a:gd name="T18" fmla="*/ 0 w 876"/>
                <a:gd name="T19" fmla="*/ 0 h 1455"/>
                <a:gd name="T20" fmla="*/ 0 w 876"/>
                <a:gd name="T21" fmla="*/ 0 h 1455"/>
                <a:gd name="T22" fmla="*/ 0 w 876"/>
                <a:gd name="T23" fmla="*/ 0 h 1455"/>
                <a:gd name="T24" fmla="*/ 0 w 876"/>
                <a:gd name="T25" fmla="*/ 0 h 1455"/>
                <a:gd name="T26" fmla="*/ 0 w 876"/>
                <a:gd name="T27" fmla="*/ 0 h 1455"/>
                <a:gd name="T28" fmla="*/ 0 w 876"/>
                <a:gd name="T29" fmla="*/ 0 h 1455"/>
                <a:gd name="T30" fmla="*/ 0 w 876"/>
                <a:gd name="T31" fmla="*/ 0 h 1455"/>
                <a:gd name="T32" fmla="*/ 0 w 876"/>
                <a:gd name="T33" fmla="*/ 0 h 1455"/>
                <a:gd name="T34" fmla="*/ 0 w 876"/>
                <a:gd name="T35" fmla="*/ 0 h 1455"/>
                <a:gd name="T36" fmla="*/ 0 w 876"/>
                <a:gd name="T37" fmla="*/ 0 h 1455"/>
                <a:gd name="T38" fmla="*/ 0 w 876"/>
                <a:gd name="T39" fmla="*/ 0 h 1455"/>
                <a:gd name="T40" fmla="*/ 0 w 876"/>
                <a:gd name="T41" fmla="*/ 0 h 1455"/>
                <a:gd name="T42" fmla="*/ 0 w 876"/>
                <a:gd name="T43" fmla="*/ 0 h 1455"/>
                <a:gd name="T44" fmla="*/ 0 w 876"/>
                <a:gd name="T45" fmla="*/ 0 h 1455"/>
                <a:gd name="T46" fmla="*/ 0 w 876"/>
                <a:gd name="T47" fmla="*/ 0 h 1455"/>
                <a:gd name="T48" fmla="*/ 0 w 876"/>
                <a:gd name="T49" fmla="*/ 0 h 1455"/>
                <a:gd name="T50" fmla="*/ 0 w 876"/>
                <a:gd name="T51" fmla="*/ 0 h 1455"/>
                <a:gd name="T52" fmla="*/ 0 w 876"/>
                <a:gd name="T53" fmla="*/ 0 h 1455"/>
                <a:gd name="T54" fmla="*/ 0 w 876"/>
                <a:gd name="T55" fmla="*/ 0 h 1455"/>
                <a:gd name="T56" fmla="*/ 0 w 876"/>
                <a:gd name="T57" fmla="*/ 0 h 1455"/>
                <a:gd name="T58" fmla="*/ 0 w 876"/>
                <a:gd name="T59" fmla="*/ 0 h 1455"/>
                <a:gd name="T60" fmla="*/ 0 w 876"/>
                <a:gd name="T61" fmla="*/ 0 h 1455"/>
                <a:gd name="T62" fmla="*/ 0 w 876"/>
                <a:gd name="T63" fmla="*/ 0 h 1455"/>
                <a:gd name="T64" fmla="*/ 0 w 876"/>
                <a:gd name="T65" fmla="*/ 0 h 1455"/>
                <a:gd name="T66" fmla="*/ 0 w 876"/>
                <a:gd name="T67" fmla="*/ 0 h 1455"/>
                <a:gd name="T68" fmla="*/ 0 w 876"/>
                <a:gd name="T69" fmla="*/ 0 h 1455"/>
                <a:gd name="T70" fmla="*/ 0 w 876"/>
                <a:gd name="T71" fmla="*/ 0 h 1455"/>
                <a:gd name="T72" fmla="*/ 0 w 876"/>
                <a:gd name="T73" fmla="*/ 0 h 1455"/>
                <a:gd name="T74" fmla="*/ 0 w 876"/>
                <a:gd name="T75" fmla="*/ 0 h 1455"/>
                <a:gd name="T76" fmla="*/ 0 w 876"/>
                <a:gd name="T77" fmla="*/ 0 h 1455"/>
                <a:gd name="T78" fmla="*/ 0 w 876"/>
                <a:gd name="T79" fmla="*/ 0 h 1455"/>
                <a:gd name="T80" fmla="*/ 0 w 876"/>
                <a:gd name="T81" fmla="*/ 0 h 1455"/>
                <a:gd name="T82" fmla="*/ 0 w 876"/>
                <a:gd name="T83" fmla="*/ 0 h 1455"/>
                <a:gd name="T84" fmla="*/ 0 w 876"/>
                <a:gd name="T85" fmla="*/ 0 h 1455"/>
                <a:gd name="T86" fmla="*/ 0 w 876"/>
                <a:gd name="T87" fmla="*/ 0 h 1455"/>
                <a:gd name="T88" fmla="*/ 0 w 876"/>
                <a:gd name="T89" fmla="*/ 0 h 14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76"/>
                <a:gd name="T136" fmla="*/ 0 h 1455"/>
                <a:gd name="T137" fmla="*/ 876 w 876"/>
                <a:gd name="T138" fmla="*/ 1455 h 14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76" h="1455">
                  <a:moveTo>
                    <a:pt x="7" y="0"/>
                  </a:moveTo>
                  <a:lnTo>
                    <a:pt x="0" y="29"/>
                  </a:lnTo>
                  <a:lnTo>
                    <a:pt x="0" y="93"/>
                  </a:lnTo>
                  <a:lnTo>
                    <a:pt x="3" y="168"/>
                  </a:lnTo>
                  <a:lnTo>
                    <a:pt x="10" y="228"/>
                  </a:lnTo>
                  <a:lnTo>
                    <a:pt x="21" y="307"/>
                  </a:lnTo>
                  <a:lnTo>
                    <a:pt x="35" y="399"/>
                  </a:lnTo>
                  <a:lnTo>
                    <a:pt x="56" y="496"/>
                  </a:lnTo>
                  <a:lnTo>
                    <a:pt x="99" y="618"/>
                  </a:lnTo>
                  <a:lnTo>
                    <a:pt x="163" y="757"/>
                  </a:lnTo>
                  <a:lnTo>
                    <a:pt x="234" y="871"/>
                  </a:lnTo>
                  <a:lnTo>
                    <a:pt x="319" y="992"/>
                  </a:lnTo>
                  <a:lnTo>
                    <a:pt x="397" y="1084"/>
                  </a:lnTo>
                  <a:lnTo>
                    <a:pt x="457" y="1147"/>
                  </a:lnTo>
                  <a:lnTo>
                    <a:pt x="513" y="1206"/>
                  </a:lnTo>
                  <a:lnTo>
                    <a:pt x="574" y="1263"/>
                  </a:lnTo>
                  <a:lnTo>
                    <a:pt x="641" y="1318"/>
                  </a:lnTo>
                  <a:lnTo>
                    <a:pt x="687" y="1355"/>
                  </a:lnTo>
                  <a:lnTo>
                    <a:pt x="737" y="1387"/>
                  </a:lnTo>
                  <a:lnTo>
                    <a:pt x="791" y="1418"/>
                  </a:lnTo>
                  <a:lnTo>
                    <a:pt x="837" y="1448"/>
                  </a:lnTo>
                  <a:lnTo>
                    <a:pt x="865" y="1455"/>
                  </a:lnTo>
                  <a:lnTo>
                    <a:pt x="876" y="1434"/>
                  </a:lnTo>
                  <a:lnTo>
                    <a:pt x="874" y="1404"/>
                  </a:lnTo>
                  <a:lnTo>
                    <a:pt x="867" y="1369"/>
                  </a:lnTo>
                  <a:lnTo>
                    <a:pt x="855" y="1309"/>
                  </a:lnTo>
                  <a:lnTo>
                    <a:pt x="841" y="1229"/>
                  </a:lnTo>
                  <a:lnTo>
                    <a:pt x="823" y="1156"/>
                  </a:lnTo>
                  <a:lnTo>
                    <a:pt x="802" y="1069"/>
                  </a:lnTo>
                  <a:lnTo>
                    <a:pt x="773" y="978"/>
                  </a:lnTo>
                  <a:lnTo>
                    <a:pt x="741" y="905"/>
                  </a:lnTo>
                  <a:lnTo>
                    <a:pt x="715" y="842"/>
                  </a:lnTo>
                  <a:lnTo>
                    <a:pt x="674" y="759"/>
                  </a:lnTo>
                  <a:lnTo>
                    <a:pt x="634" y="686"/>
                  </a:lnTo>
                  <a:lnTo>
                    <a:pt x="586" y="606"/>
                  </a:lnTo>
                  <a:lnTo>
                    <a:pt x="510" y="506"/>
                  </a:lnTo>
                  <a:lnTo>
                    <a:pt x="457" y="435"/>
                  </a:lnTo>
                  <a:lnTo>
                    <a:pt x="380" y="338"/>
                  </a:lnTo>
                  <a:lnTo>
                    <a:pt x="308" y="268"/>
                  </a:lnTo>
                  <a:lnTo>
                    <a:pt x="237" y="195"/>
                  </a:lnTo>
                  <a:lnTo>
                    <a:pt x="184" y="143"/>
                  </a:lnTo>
                  <a:lnTo>
                    <a:pt x="127" y="88"/>
                  </a:lnTo>
                  <a:lnTo>
                    <a:pt x="85" y="50"/>
                  </a:lnTo>
                  <a:lnTo>
                    <a:pt x="42" y="15"/>
                  </a:lnTo>
                  <a:lnTo>
                    <a:pt x="7" y="0"/>
                  </a:lnTo>
                  <a:close/>
                </a:path>
              </a:pathLst>
            </a:custGeom>
            <a:solidFill>
              <a:srgbClr val="C0C0C0"/>
            </a:solidFill>
            <a:ln w="3175">
              <a:solidFill>
                <a:srgbClr val="000000"/>
              </a:solidFill>
              <a:round/>
              <a:headEnd/>
              <a:tailEnd/>
            </a:ln>
          </p:spPr>
          <p:txBody>
            <a:bodyPr/>
            <a:lstStyle/>
            <a:p>
              <a:endParaRPr lang="zh-CN" altLang="en-US"/>
            </a:p>
          </p:txBody>
        </p:sp>
        <p:sp>
          <p:nvSpPr>
            <p:cNvPr id="20659" name="Freeform 149">
              <a:extLst>
                <a:ext uri="{FF2B5EF4-FFF2-40B4-BE49-F238E27FC236}">
                  <a16:creationId xmlns:a16="http://schemas.microsoft.com/office/drawing/2014/main" id="{CCD44001-B0FC-4F80-86DC-96F712385534}"/>
                </a:ext>
              </a:extLst>
            </p:cNvPr>
            <p:cNvSpPr>
              <a:spLocks/>
            </p:cNvSpPr>
            <p:nvPr/>
          </p:nvSpPr>
          <p:spPr bwMode="auto">
            <a:xfrm>
              <a:off x="4537" y="2812"/>
              <a:ext cx="216" cy="16"/>
            </a:xfrm>
            <a:custGeom>
              <a:avLst/>
              <a:gdLst>
                <a:gd name="T0" fmla="*/ 0 w 862"/>
                <a:gd name="T1" fmla="*/ 0 h 64"/>
                <a:gd name="T2" fmla="*/ 0 w 862"/>
                <a:gd name="T3" fmla="*/ 0 h 64"/>
                <a:gd name="T4" fmla="*/ 0 w 862"/>
                <a:gd name="T5" fmla="*/ 0 h 64"/>
                <a:gd name="T6" fmla="*/ 0 w 862"/>
                <a:gd name="T7" fmla="*/ 0 h 64"/>
                <a:gd name="T8" fmla="*/ 0 w 862"/>
                <a:gd name="T9" fmla="*/ 0 h 64"/>
                <a:gd name="T10" fmla="*/ 0 60000 65536"/>
                <a:gd name="T11" fmla="*/ 0 60000 65536"/>
                <a:gd name="T12" fmla="*/ 0 60000 65536"/>
                <a:gd name="T13" fmla="*/ 0 60000 65536"/>
                <a:gd name="T14" fmla="*/ 0 60000 65536"/>
                <a:gd name="T15" fmla="*/ 0 w 862"/>
                <a:gd name="T16" fmla="*/ 0 h 64"/>
                <a:gd name="T17" fmla="*/ 862 w 862"/>
                <a:gd name="T18" fmla="*/ 64 h 64"/>
              </a:gdLst>
              <a:ahLst/>
              <a:cxnLst>
                <a:cxn ang="T10">
                  <a:pos x="T0" y="T1"/>
                </a:cxn>
                <a:cxn ang="T11">
                  <a:pos x="T2" y="T3"/>
                </a:cxn>
                <a:cxn ang="T12">
                  <a:pos x="T4" y="T5"/>
                </a:cxn>
                <a:cxn ang="T13">
                  <a:pos x="T6" y="T7"/>
                </a:cxn>
                <a:cxn ang="T14">
                  <a:pos x="T8" y="T9"/>
                </a:cxn>
              </a:cxnLst>
              <a:rect l="T15" t="T16" r="T17" b="T18"/>
              <a:pathLst>
                <a:path w="862" h="64">
                  <a:moveTo>
                    <a:pt x="0" y="0"/>
                  </a:moveTo>
                  <a:lnTo>
                    <a:pt x="862" y="36"/>
                  </a:lnTo>
                  <a:lnTo>
                    <a:pt x="855" y="64"/>
                  </a:lnTo>
                  <a:lnTo>
                    <a:pt x="3" y="28"/>
                  </a:lnTo>
                  <a:lnTo>
                    <a:pt x="0" y="0"/>
                  </a:lnTo>
                  <a:close/>
                </a:path>
              </a:pathLst>
            </a:custGeom>
            <a:solidFill>
              <a:srgbClr val="DFDFFF"/>
            </a:solidFill>
            <a:ln w="3175">
              <a:solidFill>
                <a:srgbClr val="000000"/>
              </a:solidFill>
              <a:round/>
              <a:headEnd/>
              <a:tailEnd/>
            </a:ln>
          </p:spPr>
          <p:txBody>
            <a:bodyPr/>
            <a:lstStyle/>
            <a:p>
              <a:endParaRPr lang="zh-CN" altLang="en-US"/>
            </a:p>
          </p:txBody>
        </p:sp>
        <p:sp>
          <p:nvSpPr>
            <p:cNvPr id="20660" name="Freeform 150">
              <a:extLst>
                <a:ext uri="{FF2B5EF4-FFF2-40B4-BE49-F238E27FC236}">
                  <a16:creationId xmlns:a16="http://schemas.microsoft.com/office/drawing/2014/main" id="{96DB5B65-8364-4451-80EA-83D6A17F4F22}"/>
                </a:ext>
              </a:extLst>
            </p:cNvPr>
            <p:cNvSpPr>
              <a:spLocks/>
            </p:cNvSpPr>
            <p:nvPr/>
          </p:nvSpPr>
          <p:spPr bwMode="auto">
            <a:xfrm>
              <a:off x="4685" y="2860"/>
              <a:ext cx="77" cy="190"/>
            </a:xfrm>
            <a:custGeom>
              <a:avLst/>
              <a:gdLst>
                <a:gd name="T0" fmla="*/ 0 w 306"/>
                <a:gd name="T1" fmla="*/ 0 h 760"/>
                <a:gd name="T2" fmla="*/ 0 w 306"/>
                <a:gd name="T3" fmla="*/ 0 h 760"/>
                <a:gd name="T4" fmla="*/ 0 w 306"/>
                <a:gd name="T5" fmla="*/ 0 h 760"/>
                <a:gd name="T6" fmla="*/ 0 w 306"/>
                <a:gd name="T7" fmla="*/ 0 h 760"/>
                <a:gd name="T8" fmla="*/ 0 w 306"/>
                <a:gd name="T9" fmla="*/ 0 h 760"/>
                <a:gd name="T10" fmla="*/ 0 60000 65536"/>
                <a:gd name="T11" fmla="*/ 0 60000 65536"/>
                <a:gd name="T12" fmla="*/ 0 60000 65536"/>
                <a:gd name="T13" fmla="*/ 0 60000 65536"/>
                <a:gd name="T14" fmla="*/ 0 60000 65536"/>
                <a:gd name="T15" fmla="*/ 0 w 306"/>
                <a:gd name="T16" fmla="*/ 0 h 760"/>
                <a:gd name="T17" fmla="*/ 306 w 306"/>
                <a:gd name="T18" fmla="*/ 760 h 760"/>
              </a:gdLst>
              <a:ahLst/>
              <a:cxnLst>
                <a:cxn ang="T10">
                  <a:pos x="T0" y="T1"/>
                </a:cxn>
                <a:cxn ang="T11">
                  <a:pos x="T2" y="T3"/>
                </a:cxn>
                <a:cxn ang="T12">
                  <a:pos x="T4" y="T5"/>
                </a:cxn>
                <a:cxn ang="T13">
                  <a:pos x="T6" y="T7"/>
                </a:cxn>
                <a:cxn ang="T14">
                  <a:pos x="T8" y="T9"/>
                </a:cxn>
              </a:cxnLst>
              <a:rect l="T15" t="T16" r="T17" b="T18"/>
              <a:pathLst>
                <a:path w="306" h="760">
                  <a:moveTo>
                    <a:pt x="271" y="16"/>
                  </a:moveTo>
                  <a:lnTo>
                    <a:pt x="0" y="742"/>
                  </a:lnTo>
                  <a:lnTo>
                    <a:pt x="25" y="760"/>
                  </a:lnTo>
                  <a:lnTo>
                    <a:pt x="306" y="0"/>
                  </a:lnTo>
                  <a:lnTo>
                    <a:pt x="271" y="16"/>
                  </a:lnTo>
                  <a:close/>
                </a:path>
              </a:pathLst>
            </a:custGeom>
            <a:solidFill>
              <a:srgbClr val="DFDFFF"/>
            </a:solidFill>
            <a:ln w="3175">
              <a:solidFill>
                <a:srgbClr val="000000"/>
              </a:solidFill>
              <a:round/>
              <a:headEnd/>
              <a:tailEnd/>
            </a:ln>
          </p:spPr>
          <p:txBody>
            <a:bodyPr/>
            <a:lstStyle/>
            <a:p>
              <a:endParaRPr lang="zh-CN" altLang="en-US"/>
            </a:p>
          </p:txBody>
        </p:sp>
        <p:sp>
          <p:nvSpPr>
            <p:cNvPr id="20661" name="Freeform 151">
              <a:extLst>
                <a:ext uri="{FF2B5EF4-FFF2-40B4-BE49-F238E27FC236}">
                  <a16:creationId xmlns:a16="http://schemas.microsoft.com/office/drawing/2014/main" id="{5AF16492-212C-4E8C-843D-011C817CB1E1}"/>
                </a:ext>
              </a:extLst>
            </p:cNvPr>
            <p:cNvSpPr>
              <a:spLocks/>
            </p:cNvSpPr>
            <p:nvPr/>
          </p:nvSpPr>
          <p:spPr bwMode="auto">
            <a:xfrm>
              <a:off x="4712" y="2823"/>
              <a:ext cx="63" cy="52"/>
            </a:xfrm>
            <a:custGeom>
              <a:avLst/>
              <a:gdLst>
                <a:gd name="T0" fmla="*/ 0 w 252"/>
                <a:gd name="T1" fmla="*/ 0 h 208"/>
                <a:gd name="T2" fmla="*/ 0 w 252"/>
                <a:gd name="T3" fmla="*/ 0 h 208"/>
                <a:gd name="T4" fmla="*/ 0 w 252"/>
                <a:gd name="T5" fmla="*/ 0 h 208"/>
                <a:gd name="T6" fmla="*/ 0 w 252"/>
                <a:gd name="T7" fmla="*/ 0 h 208"/>
                <a:gd name="T8" fmla="*/ 0 w 252"/>
                <a:gd name="T9" fmla="*/ 0 h 208"/>
                <a:gd name="T10" fmla="*/ 0 w 252"/>
                <a:gd name="T11" fmla="*/ 0 h 208"/>
                <a:gd name="T12" fmla="*/ 0 w 252"/>
                <a:gd name="T13" fmla="*/ 0 h 208"/>
                <a:gd name="T14" fmla="*/ 0 w 252"/>
                <a:gd name="T15" fmla="*/ 0 h 208"/>
                <a:gd name="T16" fmla="*/ 0 w 252"/>
                <a:gd name="T17" fmla="*/ 0 h 208"/>
                <a:gd name="T18" fmla="*/ 0 w 252"/>
                <a:gd name="T19" fmla="*/ 0 h 208"/>
                <a:gd name="T20" fmla="*/ 0 w 252"/>
                <a:gd name="T21" fmla="*/ 0 h 208"/>
                <a:gd name="T22" fmla="*/ 0 w 252"/>
                <a:gd name="T23" fmla="*/ 0 h 208"/>
                <a:gd name="T24" fmla="*/ 0 w 252"/>
                <a:gd name="T25" fmla="*/ 0 h 208"/>
                <a:gd name="T26" fmla="*/ 0 w 252"/>
                <a:gd name="T27" fmla="*/ 0 h 208"/>
                <a:gd name="T28" fmla="*/ 0 w 252"/>
                <a:gd name="T29" fmla="*/ 0 h 20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2"/>
                <a:gd name="T46" fmla="*/ 0 h 208"/>
                <a:gd name="T47" fmla="*/ 252 w 252"/>
                <a:gd name="T48" fmla="*/ 208 h 20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2" h="208">
                  <a:moveTo>
                    <a:pt x="189" y="0"/>
                  </a:moveTo>
                  <a:lnTo>
                    <a:pt x="10" y="64"/>
                  </a:lnTo>
                  <a:lnTo>
                    <a:pt x="3" y="75"/>
                  </a:lnTo>
                  <a:lnTo>
                    <a:pt x="0" y="96"/>
                  </a:lnTo>
                  <a:lnTo>
                    <a:pt x="2" y="126"/>
                  </a:lnTo>
                  <a:lnTo>
                    <a:pt x="4" y="144"/>
                  </a:lnTo>
                  <a:lnTo>
                    <a:pt x="15" y="170"/>
                  </a:lnTo>
                  <a:lnTo>
                    <a:pt x="33" y="190"/>
                  </a:lnTo>
                  <a:lnTo>
                    <a:pt x="58" y="204"/>
                  </a:lnTo>
                  <a:lnTo>
                    <a:pt x="72" y="208"/>
                  </a:lnTo>
                  <a:lnTo>
                    <a:pt x="86" y="208"/>
                  </a:lnTo>
                  <a:lnTo>
                    <a:pt x="252" y="128"/>
                  </a:lnTo>
                  <a:lnTo>
                    <a:pt x="221" y="103"/>
                  </a:lnTo>
                  <a:lnTo>
                    <a:pt x="203" y="78"/>
                  </a:lnTo>
                  <a:lnTo>
                    <a:pt x="189" y="0"/>
                  </a:lnTo>
                  <a:close/>
                </a:path>
              </a:pathLst>
            </a:custGeom>
            <a:solidFill>
              <a:srgbClr val="BFBFDF"/>
            </a:solidFill>
            <a:ln w="3175">
              <a:solidFill>
                <a:srgbClr val="000000"/>
              </a:solidFill>
              <a:round/>
              <a:headEnd/>
              <a:tailEnd/>
            </a:ln>
          </p:spPr>
          <p:txBody>
            <a:bodyPr/>
            <a:lstStyle/>
            <a:p>
              <a:endParaRPr lang="zh-CN" altLang="en-US"/>
            </a:p>
          </p:txBody>
        </p:sp>
        <p:sp>
          <p:nvSpPr>
            <p:cNvPr id="20662" name="Freeform 152">
              <a:extLst>
                <a:ext uri="{FF2B5EF4-FFF2-40B4-BE49-F238E27FC236}">
                  <a16:creationId xmlns:a16="http://schemas.microsoft.com/office/drawing/2014/main" id="{9984EF9A-6966-4F57-B33E-1F8B7BE2DF30}"/>
                </a:ext>
              </a:extLst>
            </p:cNvPr>
            <p:cNvSpPr>
              <a:spLocks/>
            </p:cNvSpPr>
            <p:nvPr/>
          </p:nvSpPr>
          <p:spPr bwMode="auto">
            <a:xfrm>
              <a:off x="4749" y="2816"/>
              <a:ext cx="35" cy="49"/>
            </a:xfrm>
            <a:custGeom>
              <a:avLst/>
              <a:gdLst>
                <a:gd name="T0" fmla="*/ 0 w 141"/>
                <a:gd name="T1" fmla="*/ 0 h 194"/>
                <a:gd name="T2" fmla="*/ 0 w 141"/>
                <a:gd name="T3" fmla="*/ 0 h 194"/>
                <a:gd name="T4" fmla="*/ 0 w 141"/>
                <a:gd name="T5" fmla="*/ 0 h 194"/>
                <a:gd name="T6" fmla="*/ 0 w 141"/>
                <a:gd name="T7" fmla="*/ 0 h 194"/>
                <a:gd name="T8" fmla="*/ 0 w 141"/>
                <a:gd name="T9" fmla="*/ 0 h 194"/>
                <a:gd name="T10" fmla="*/ 0 w 141"/>
                <a:gd name="T11" fmla="*/ 0 h 194"/>
                <a:gd name="T12" fmla="*/ 0 w 141"/>
                <a:gd name="T13" fmla="*/ 0 h 194"/>
                <a:gd name="T14" fmla="*/ 0 w 141"/>
                <a:gd name="T15" fmla="*/ 0 h 194"/>
                <a:gd name="T16" fmla="*/ 0 w 141"/>
                <a:gd name="T17" fmla="*/ 0 h 194"/>
                <a:gd name="T18" fmla="*/ 0 w 141"/>
                <a:gd name="T19" fmla="*/ 0 h 194"/>
                <a:gd name="T20" fmla="*/ 0 w 141"/>
                <a:gd name="T21" fmla="*/ 0 h 194"/>
                <a:gd name="T22" fmla="*/ 0 w 141"/>
                <a:gd name="T23" fmla="*/ 0 h 194"/>
                <a:gd name="T24" fmla="*/ 0 w 141"/>
                <a:gd name="T25" fmla="*/ 0 h 194"/>
                <a:gd name="T26" fmla="*/ 0 w 141"/>
                <a:gd name="T27" fmla="*/ 0 h 194"/>
                <a:gd name="T28" fmla="*/ 0 w 141"/>
                <a:gd name="T29" fmla="*/ 0 h 194"/>
                <a:gd name="T30" fmla="*/ 0 w 141"/>
                <a:gd name="T31" fmla="*/ 0 h 194"/>
                <a:gd name="T32" fmla="*/ 0 w 141"/>
                <a:gd name="T33" fmla="*/ 0 h 194"/>
                <a:gd name="T34" fmla="*/ 0 w 141"/>
                <a:gd name="T35" fmla="*/ 0 h 194"/>
                <a:gd name="T36" fmla="*/ 0 w 141"/>
                <a:gd name="T37" fmla="*/ 0 h 194"/>
                <a:gd name="T38" fmla="*/ 0 w 141"/>
                <a:gd name="T39" fmla="*/ 0 h 194"/>
                <a:gd name="T40" fmla="*/ 0 w 141"/>
                <a:gd name="T41" fmla="*/ 0 h 194"/>
                <a:gd name="T42" fmla="*/ 0 w 141"/>
                <a:gd name="T43" fmla="*/ 0 h 194"/>
                <a:gd name="T44" fmla="*/ 0 w 141"/>
                <a:gd name="T45" fmla="*/ 0 h 194"/>
                <a:gd name="T46" fmla="*/ 0 w 141"/>
                <a:gd name="T47" fmla="*/ 0 h 194"/>
                <a:gd name="T48" fmla="*/ 0 w 141"/>
                <a:gd name="T49" fmla="*/ 0 h 19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1"/>
                <a:gd name="T76" fmla="*/ 0 h 194"/>
                <a:gd name="T77" fmla="*/ 141 w 141"/>
                <a:gd name="T78" fmla="*/ 194 h 19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1" h="194">
                  <a:moveTo>
                    <a:pt x="83" y="28"/>
                  </a:moveTo>
                  <a:lnTo>
                    <a:pt x="76" y="16"/>
                  </a:lnTo>
                  <a:lnTo>
                    <a:pt x="62" y="6"/>
                  </a:lnTo>
                  <a:lnTo>
                    <a:pt x="37" y="0"/>
                  </a:lnTo>
                  <a:lnTo>
                    <a:pt x="23" y="2"/>
                  </a:lnTo>
                  <a:lnTo>
                    <a:pt x="13" y="13"/>
                  </a:lnTo>
                  <a:lnTo>
                    <a:pt x="5" y="28"/>
                  </a:lnTo>
                  <a:lnTo>
                    <a:pt x="0" y="52"/>
                  </a:lnTo>
                  <a:lnTo>
                    <a:pt x="1" y="65"/>
                  </a:lnTo>
                  <a:lnTo>
                    <a:pt x="4" y="83"/>
                  </a:lnTo>
                  <a:lnTo>
                    <a:pt x="10" y="109"/>
                  </a:lnTo>
                  <a:lnTo>
                    <a:pt x="20" y="130"/>
                  </a:lnTo>
                  <a:lnTo>
                    <a:pt x="32" y="149"/>
                  </a:lnTo>
                  <a:lnTo>
                    <a:pt x="45" y="166"/>
                  </a:lnTo>
                  <a:lnTo>
                    <a:pt x="59" y="180"/>
                  </a:lnTo>
                  <a:lnTo>
                    <a:pt x="77" y="188"/>
                  </a:lnTo>
                  <a:lnTo>
                    <a:pt x="98" y="194"/>
                  </a:lnTo>
                  <a:lnTo>
                    <a:pt x="116" y="194"/>
                  </a:lnTo>
                  <a:lnTo>
                    <a:pt x="132" y="185"/>
                  </a:lnTo>
                  <a:lnTo>
                    <a:pt x="140" y="170"/>
                  </a:lnTo>
                  <a:lnTo>
                    <a:pt x="141" y="148"/>
                  </a:lnTo>
                  <a:lnTo>
                    <a:pt x="136" y="124"/>
                  </a:lnTo>
                  <a:lnTo>
                    <a:pt x="125" y="92"/>
                  </a:lnTo>
                  <a:lnTo>
                    <a:pt x="101" y="52"/>
                  </a:lnTo>
                  <a:lnTo>
                    <a:pt x="83" y="28"/>
                  </a:lnTo>
                  <a:close/>
                </a:path>
              </a:pathLst>
            </a:custGeom>
            <a:solidFill>
              <a:srgbClr val="C0C0C0"/>
            </a:solidFill>
            <a:ln w="3175">
              <a:solidFill>
                <a:srgbClr val="000000"/>
              </a:solidFill>
              <a:round/>
              <a:headEnd/>
              <a:tailEnd/>
            </a:ln>
          </p:spPr>
          <p:txBody>
            <a:bodyPr/>
            <a:lstStyle/>
            <a:p>
              <a:endParaRPr lang="zh-CN" altLang="en-US"/>
            </a:p>
          </p:txBody>
        </p:sp>
        <p:sp>
          <p:nvSpPr>
            <p:cNvPr id="20663" name="Freeform 153">
              <a:extLst>
                <a:ext uri="{FF2B5EF4-FFF2-40B4-BE49-F238E27FC236}">
                  <a16:creationId xmlns:a16="http://schemas.microsoft.com/office/drawing/2014/main" id="{74CA4341-DE44-44F2-BD0D-9C652E7481CA}"/>
                </a:ext>
              </a:extLst>
            </p:cNvPr>
            <p:cNvSpPr>
              <a:spLocks/>
            </p:cNvSpPr>
            <p:nvPr/>
          </p:nvSpPr>
          <p:spPr bwMode="auto">
            <a:xfrm>
              <a:off x="4758" y="2819"/>
              <a:ext cx="43" cy="35"/>
            </a:xfrm>
            <a:custGeom>
              <a:avLst/>
              <a:gdLst>
                <a:gd name="T0" fmla="*/ 0 w 173"/>
                <a:gd name="T1" fmla="*/ 0 h 139"/>
                <a:gd name="T2" fmla="*/ 0 w 173"/>
                <a:gd name="T3" fmla="*/ 0 h 139"/>
                <a:gd name="T4" fmla="*/ 0 w 173"/>
                <a:gd name="T5" fmla="*/ 0 h 139"/>
                <a:gd name="T6" fmla="*/ 0 w 173"/>
                <a:gd name="T7" fmla="*/ 0 h 139"/>
                <a:gd name="T8" fmla="*/ 0 w 173"/>
                <a:gd name="T9" fmla="*/ 0 h 139"/>
                <a:gd name="T10" fmla="*/ 0 w 173"/>
                <a:gd name="T11" fmla="*/ 0 h 139"/>
                <a:gd name="T12" fmla="*/ 0 w 173"/>
                <a:gd name="T13" fmla="*/ 0 h 139"/>
                <a:gd name="T14" fmla="*/ 0 w 173"/>
                <a:gd name="T15" fmla="*/ 0 h 139"/>
                <a:gd name="T16" fmla="*/ 0 w 173"/>
                <a:gd name="T17" fmla="*/ 0 h 139"/>
                <a:gd name="T18" fmla="*/ 0 w 173"/>
                <a:gd name="T19" fmla="*/ 0 h 139"/>
                <a:gd name="T20" fmla="*/ 0 w 173"/>
                <a:gd name="T21" fmla="*/ 0 h 139"/>
                <a:gd name="T22" fmla="*/ 0 w 173"/>
                <a:gd name="T23" fmla="*/ 0 h 139"/>
                <a:gd name="T24" fmla="*/ 0 w 173"/>
                <a:gd name="T25" fmla="*/ 0 h 139"/>
                <a:gd name="T26" fmla="*/ 0 w 173"/>
                <a:gd name="T27" fmla="*/ 0 h 139"/>
                <a:gd name="T28" fmla="*/ 0 w 173"/>
                <a:gd name="T29" fmla="*/ 0 h 139"/>
                <a:gd name="T30" fmla="*/ 0 w 173"/>
                <a:gd name="T31" fmla="*/ 0 h 1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39"/>
                <a:gd name="T50" fmla="*/ 173 w 173"/>
                <a:gd name="T51" fmla="*/ 139 h 1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39">
                  <a:moveTo>
                    <a:pt x="13" y="31"/>
                  </a:moveTo>
                  <a:lnTo>
                    <a:pt x="122" y="4"/>
                  </a:lnTo>
                  <a:lnTo>
                    <a:pt x="148" y="0"/>
                  </a:lnTo>
                  <a:lnTo>
                    <a:pt x="165" y="4"/>
                  </a:lnTo>
                  <a:lnTo>
                    <a:pt x="171" y="11"/>
                  </a:lnTo>
                  <a:lnTo>
                    <a:pt x="173" y="25"/>
                  </a:lnTo>
                  <a:lnTo>
                    <a:pt x="165" y="47"/>
                  </a:lnTo>
                  <a:lnTo>
                    <a:pt x="65" y="139"/>
                  </a:lnTo>
                  <a:lnTo>
                    <a:pt x="51" y="138"/>
                  </a:lnTo>
                  <a:lnTo>
                    <a:pt x="34" y="132"/>
                  </a:lnTo>
                  <a:lnTo>
                    <a:pt x="23" y="120"/>
                  </a:lnTo>
                  <a:lnTo>
                    <a:pt x="8" y="103"/>
                  </a:lnTo>
                  <a:lnTo>
                    <a:pt x="1" y="85"/>
                  </a:lnTo>
                  <a:lnTo>
                    <a:pt x="0" y="65"/>
                  </a:lnTo>
                  <a:lnTo>
                    <a:pt x="5" y="46"/>
                  </a:lnTo>
                  <a:lnTo>
                    <a:pt x="13" y="31"/>
                  </a:lnTo>
                  <a:close/>
                </a:path>
              </a:pathLst>
            </a:custGeom>
            <a:solidFill>
              <a:srgbClr val="9F9FBF"/>
            </a:solidFill>
            <a:ln w="3175">
              <a:solidFill>
                <a:srgbClr val="000000"/>
              </a:solidFill>
              <a:round/>
              <a:headEnd/>
              <a:tailEnd/>
            </a:ln>
          </p:spPr>
          <p:txBody>
            <a:bodyPr/>
            <a:lstStyle/>
            <a:p>
              <a:endParaRPr lang="zh-CN" altLang="en-US"/>
            </a:p>
          </p:txBody>
        </p:sp>
        <p:sp>
          <p:nvSpPr>
            <p:cNvPr id="20664" name="Freeform 154">
              <a:extLst>
                <a:ext uri="{FF2B5EF4-FFF2-40B4-BE49-F238E27FC236}">
                  <a16:creationId xmlns:a16="http://schemas.microsoft.com/office/drawing/2014/main" id="{00E4D2C0-A5DF-4DF6-9080-864C9CFB828D}"/>
                </a:ext>
              </a:extLst>
            </p:cNvPr>
            <p:cNvSpPr>
              <a:spLocks/>
            </p:cNvSpPr>
            <p:nvPr/>
          </p:nvSpPr>
          <p:spPr bwMode="auto">
            <a:xfrm>
              <a:off x="4725" y="2836"/>
              <a:ext cx="19" cy="35"/>
            </a:xfrm>
            <a:custGeom>
              <a:avLst/>
              <a:gdLst>
                <a:gd name="T0" fmla="*/ 0 w 74"/>
                <a:gd name="T1" fmla="*/ 0 h 140"/>
                <a:gd name="T2" fmla="*/ 0 w 74"/>
                <a:gd name="T3" fmla="*/ 0 h 140"/>
                <a:gd name="T4" fmla="*/ 0 w 74"/>
                <a:gd name="T5" fmla="*/ 0 h 140"/>
                <a:gd name="T6" fmla="*/ 0 w 74"/>
                <a:gd name="T7" fmla="*/ 0 h 140"/>
                <a:gd name="T8" fmla="*/ 0 w 74"/>
                <a:gd name="T9" fmla="*/ 0 h 140"/>
                <a:gd name="T10" fmla="*/ 0 w 74"/>
                <a:gd name="T11" fmla="*/ 0 h 140"/>
                <a:gd name="T12" fmla="*/ 0 w 74"/>
                <a:gd name="T13" fmla="*/ 0 h 140"/>
                <a:gd name="T14" fmla="*/ 0 w 74"/>
                <a:gd name="T15" fmla="*/ 0 h 140"/>
                <a:gd name="T16" fmla="*/ 0 w 74"/>
                <a:gd name="T17" fmla="*/ 0 h 140"/>
                <a:gd name="T18" fmla="*/ 0 w 74"/>
                <a:gd name="T19" fmla="*/ 0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4"/>
                <a:gd name="T31" fmla="*/ 0 h 140"/>
                <a:gd name="T32" fmla="*/ 74 w 74"/>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4" h="140">
                  <a:moveTo>
                    <a:pt x="5" y="0"/>
                  </a:moveTo>
                  <a:lnTo>
                    <a:pt x="0" y="23"/>
                  </a:lnTo>
                  <a:lnTo>
                    <a:pt x="0" y="43"/>
                  </a:lnTo>
                  <a:lnTo>
                    <a:pt x="6" y="68"/>
                  </a:lnTo>
                  <a:lnTo>
                    <a:pt x="12" y="89"/>
                  </a:lnTo>
                  <a:lnTo>
                    <a:pt x="27" y="109"/>
                  </a:lnTo>
                  <a:lnTo>
                    <a:pt x="41" y="122"/>
                  </a:lnTo>
                  <a:lnTo>
                    <a:pt x="52" y="129"/>
                  </a:lnTo>
                  <a:lnTo>
                    <a:pt x="62" y="134"/>
                  </a:lnTo>
                  <a:lnTo>
                    <a:pt x="74" y="14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665" name="Freeform 155">
              <a:extLst>
                <a:ext uri="{FF2B5EF4-FFF2-40B4-BE49-F238E27FC236}">
                  <a16:creationId xmlns:a16="http://schemas.microsoft.com/office/drawing/2014/main" id="{4684A7E0-ABF9-402E-91BA-DE587F02C752}"/>
                </a:ext>
              </a:extLst>
            </p:cNvPr>
            <p:cNvSpPr>
              <a:spLocks/>
            </p:cNvSpPr>
            <p:nvPr/>
          </p:nvSpPr>
          <p:spPr bwMode="auto">
            <a:xfrm>
              <a:off x="4737" y="2831"/>
              <a:ext cx="18" cy="35"/>
            </a:xfrm>
            <a:custGeom>
              <a:avLst/>
              <a:gdLst>
                <a:gd name="T0" fmla="*/ 0 w 74"/>
                <a:gd name="T1" fmla="*/ 0 h 140"/>
                <a:gd name="T2" fmla="*/ 0 w 74"/>
                <a:gd name="T3" fmla="*/ 0 h 140"/>
                <a:gd name="T4" fmla="*/ 0 w 74"/>
                <a:gd name="T5" fmla="*/ 0 h 140"/>
                <a:gd name="T6" fmla="*/ 0 w 74"/>
                <a:gd name="T7" fmla="*/ 0 h 140"/>
                <a:gd name="T8" fmla="*/ 0 w 74"/>
                <a:gd name="T9" fmla="*/ 0 h 140"/>
                <a:gd name="T10" fmla="*/ 0 w 74"/>
                <a:gd name="T11" fmla="*/ 0 h 140"/>
                <a:gd name="T12" fmla="*/ 0 w 74"/>
                <a:gd name="T13" fmla="*/ 0 h 140"/>
                <a:gd name="T14" fmla="*/ 0 w 74"/>
                <a:gd name="T15" fmla="*/ 0 h 140"/>
                <a:gd name="T16" fmla="*/ 0 w 74"/>
                <a:gd name="T17" fmla="*/ 0 h 140"/>
                <a:gd name="T18" fmla="*/ 0 w 74"/>
                <a:gd name="T19" fmla="*/ 0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4"/>
                <a:gd name="T31" fmla="*/ 0 h 140"/>
                <a:gd name="T32" fmla="*/ 74 w 74"/>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4" h="140">
                  <a:moveTo>
                    <a:pt x="5" y="0"/>
                  </a:moveTo>
                  <a:lnTo>
                    <a:pt x="0" y="23"/>
                  </a:lnTo>
                  <a:lnTo>
                    <a:pt x="0" y="43"/>
                  </a:lnTo>
                  <a:lnTo>
                    <a:pt x="6" y="68"/>
                  </a:lnTo>
                  <a:lnTo>
                    <a:pt x="12" y="89"/>
                  </a:lnTo>
                  <a:lnTo>
                    <a:pt x="27" y="108"/>
                  </a:lnTo>
                  <a:lnTo>
                    <a:pt x="41" y="122"/>
                  </a:lnTo>
                  <a:lnTo>
                    <a:pt x="52" y="129"/>
                  </a:lnTo>
                  <a:lnTo>
                    <a:pt x="62" y="134"/>
                  </a:lnTo>
                  <a:lnTo>
                    <a:pt x="74" y="14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0505" name="Picture 156" descr="D-Link%20DI-713P%20Wireless%20Broadband%20router">
            <a:extLst>
              <a:ext uri="{FF2B5EF4-FFF2-40B4-BE49-F238E27FC236}">
                <a16:creationId xmlns:a16="http://schemas.microsoft.com/office/drawing/2014/main" id="{0E45C824-EB65-4371-87E4-7696E1C67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4069" y="4063828"/>
            <a:ext cx="74930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06" name="Group 157">
            <a:extLst>
              <a:ext uri="{FF2B5EF4-FFF2-40B4-BE49-F238E27FC236}">
                <a16:creationId xmlns:a16="http://schemas.microsoft.com/office/drawing/2014/main" id="{1CE26A4A-B026-4EBE-9ED3-F26A5AB498B8}"/>
              </a:ext>
            </a:extLst>
          </p:cNvPr>
          <p:cNvGrpSpPr>
            <a:grpSpLocks/>
          </p:cNvGrpSpPr>
          <p:nvPr/>
        </p:nvGrpSpPr>
        <p:grpSpPr bwMode="auto">
          <a:xfrm>
            <a:off x="4813944" y="4222577"/>
            <a:ext cx="671512" cy="495300"/>
            <a:chOff x="762" y="2391"/>
            <a:chExt cx="423" cy="312"/>
          </a:xfrm>
        </p:grpSpPr>
        <p:grpSp>
          <p:nvGrpSpPr>
            <p:cNvPr id="20621" name="Group 158">
              <a:extLst>
                <a:ext uri="{FF2B5EF4-FFF2-40B4-BE49-F238E27FC236}">
                  <a16:creationId xmlns:a16="http://schemas.microsoft.com/office/drawing/2014/main" id="{B7425927-B8C6-4999-ADE0-B0EB4C07B1F2}"/>
                </a:ext>
              </a:extLst>
            </p:cNvPr>
            <p:cNvGrpSpPr>
              <a:grpSpLocks/>
            </p:cNvGrpSpPr>
            <p:nvPr/>
          </p:nvGrpSpPr>
          <p:grpSpPr bwMode="auto">
            <a:xfrm>
              <a:off x="867" y="2432"/>
              <a:ext cx="318" cy="271"/>
              <a:chOff x="657" y="1570"/>
              <a:chExt cx="318" cy="311"/>
            </a:xfrm>
          </p:grpSpPr>
          <p:sp>
            <p:nvSpPr>
              <p:cNvPr id="20629" name="Line 159">
                <a:extLst>
                  <a:ext uri="{FF2B5EF4-FFF2-40B4-BE49-F238E27FC236}">
                    <a16:creationId xmlns:a16="http://schemas.microsoft.com/office/drawing/2014/main" id="{0792B9BD-3C63-4962-8DD1-22330F09F218}"/>
                  </a:ext>
                </a:extLst>
              </p:cNvPr>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630" name="Picture 160" descr="laptop copy">
                <a:extLst>
                  <a:ext uri="{FF2B5EF4-FFF2-40B4-BE49-F238E27FC236}">
                    <a16:creationId xmlns:a16="http://schemas.microsoft.com/office/drawing/2014/main" id="{E7177FED-E39A-4153-BA8C-26F7763A3B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22" name="Group 161">
              <a:extLst>
                <a:ext uri="{FF2B5EF4-FFF2-40B4-BE49-F238E27FC236}">
                  <a16:creationId xmlns:a16="http://schemas.microsoft.com/office/drawing/2014/main" id="{E53A365D-2100-48FA-9B11-C5EEFCBE2E27}"/>
                </a:ext>
              </a:extLst>
            </p:cNvPr>
            <p:cNvGrpSpPr>
              <a:grpSpLocks/>
            </p:cNvGrpSpPr>
            <p:nvPr/>
          </p:nvGrpSpPr>
          <p:grpSpPr bwMode="auto">
            <a:xfrm>
              <a:off x="762" y="2391"/>
              <a:ext cx="306" cy="90"/>
              <a:chOff x="748" y="2251"/>
              <a:chExt cx="306" cy="90"/>
            </a:xfrm>
          </p:grpSpPr>
          <p:sp>
            <p:nvSpPr>
              <p:cNvPr id="20623" name="AutoShape 162">
                <a:extLst>
                  <a:ext uri="{FF2B5EF4-FFF2-40B4-BE49-F238E27FC236}">
                    <a16:creationId xmlns:a16="http://schemas.microsoft.com/office/drawing/2014/main" id="{7E99876E-31C5-4F01-AD32-809F268F5784}"/>
                  </a:ext>
                </a:extLst>
              </p:cNvPr>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24" name="AutoShape 163">
                <a:extLst>
                  <a:ext uri="{FF2B5EF4-FFF2-40B4-BE49-F238E27FC236}">
                    <a16:creationId xmlns:a16="http://schemas.microsoft.com/office/drawing/2014/main" id="{B5F44929-56F4-4FD0-9B0F-B96E4DA50816}"/>
                  </a:ext>
                </a:extLst>
              </p:cNvPr>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25" name="AutoShape 164">
                <a:extLst>
                  <a:ext uri="{FF2B5EF4-FFF2-40B4-BE49-F238E27FC236}">
                    <a16:creationId xmlns:a16="http://schemas.microsoft.com/office/drawing/2014/main" id="{5C0A76E1-DC70-4152-842C-0D215106D90B}"/>
                  </a:ext>
                </a:extLst>
              </p:cNvPr>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26" name="AutoShape 165">
                <a:extLst>
                  <a:ext uri="{FF2B5EF4-FFF2-40B4-BE49-F238E27FC236}">
                    <a16:creationId xmlns:a16="http://schemas.microsoft.com/office/drawing/2014/main" id="{C704B547-9BFA-4C80-A516-D8BBCDF95122}"/>
                  </a:ext>
                </a:extLst>
              </p:cNvPr>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27" name="AutoShape 166">
                <a:extLst>
                  <a:ext uri="{FF2B5EF4-FFF2-40B4-BE49-F238E27FC236}">
                    <a16:creationId xmlns:a16="http://schemas.microsoft.com/office/drawing/2014/main" id="{DEEBC8E9-54FF-41ED-B15A-526EB85A9F9E}"/>
                  </a:ext>
                </a:extLst>
              </p:cNvPr>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28" name="AutoShape 167">
                <a:extLst>
                  <a:ext uri="{FF2B5EF4-FFF2-40B4-BE49-F238E27FC236}">
                    <a16:creationId xmlns:a16="http://schemas.microsoft.com/office/drawing/2014/main" id="{75D460A7-6ED6-41CE-924C-C43CEB169E3B}"/>
                  </a:ext>
                </a:extLst>
              </p:cNvPr>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grpSp>
      </p:grpSp>
      <p:sp>
        <p:nvSpPr>
          <p:cNvPr id="20507" name="Freeform 168">
            <a:extLst>
              <a:ext uri="{FF2B5EF4-FFF2-40B4-BE49-F238E27FC236}">
                <a16:creationId xmlns:a16="http://schemas.microsoft.com/office/drawing/2014/main" id="{F840E64A-BDCE-478A-BCCE-E18BFD9D024A}"/>
              </a:ext>
            </a:extLst>
          </p:cNvPr>
          <p:cNvSpPr>
            <a:spLocks/>
          </p:cNvSpPr>
          <p:nvPr/>
        </p:nvSpPr>
        <p:spPr bwMode="auto">
          <a:xfrm rot="1390605">
            <a:off x="6303019" y="3790778"/>
            <a:ext cx="203200" cy="300037"/>
          </a:xfrm>
          <a:custGeom>
            <a:avLst/>
            <a:gdLst>
              <a:gd name="T0" fmla="*/ 2147483646 w 336"/>
              <a:gd name="T1" fmla="*/ 0 h 358"/>
              <a:gd name="T2" fmla="*/ 2147483646 w 336"/>
              <a:gd name="T3" fmla="*/ 2147483646 h 358"/>
              <a:gd name="T4" fmla="*/ 2147483646 w 336"/>
              <a:gd name="T5" fmla="*/ 2147483646 h 358"/>
              <a:gd name="T6" fmla="*/ 0 w 336"/>
              <a:gd name="T7" fmla="*/ 2147483646 h 358"/>
              <a:gd name="T8" fmla="*/ 2147483646 w 336"/>
              <a:gd name="T9" fmla="*/ 2147483646 h 358"/>
              <a:gd name="T10" fmla="*/ 2147483646 w 336"/>
              <a:gd name="T11" fmla="*/ 2147483646 h 358"/>
              <a:gd name="T12" fmla="*/ 2147483646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grpSp>
        <p:nvGrpSpPr>
          <p:cNvPr id="20508" name="Group 169">
            <a:extLst>
              <a:ext uri="{FF2B5EF4-FFF2-40B4-BE49-F238E27FC236}">
                <a16:creationId xmlns:a16="http://schemas.microsoft.com/office/drawing/2014/main" id="{C69C8305-924B-41E1-BC3D-A5AA0EBBEB08}"/>
              </a:ext>
            </a:extLst>
          </p:cNvPr>
          <p:cNvGrpSpPr>
            <a:grpSpLocks/>
          </p:cNvGrpSpPr>
          <p:nvPr/>
        </p:nvGrpSpPr>
        <p:grpSpPr bwMode="auto">
          <a:xfrm>
            <a:off x="3518545" y="2925590"/>
            <a:ext cx="503237" cy="684213"/>
            <a:chOff x="431" y="1479"/>
            <a:chExt cx="317" cy="431"/>
          </a:xfrm>
        </p:grpSpPr>
        <p:sp>
          <p:nvSpPr>
            <p:cNvPr id="20619" name="Line 170">
              <a:extLst>
                <a:ext uri="{FF2B5EF4-FFF2-40B4-BE49-F238E27FC236}">
                  <a16:creationId xmlns:a16="http://schemas.microsoft.com/office/drawing/2014/main" id="{DE805D0B-2AB0-4AF6-BBA9-D818CFD6B696}"/>
                </a:ext>
              </a:extLst>
            </p:cNvPr>
            <p:cNvSpPr>
              <a:spLocks noChangeShapeType="1"/>
            </p:cNvSpPr>
            <p:nvPr/>
          </p:nvSpPr>
          <p:spPr bwMode="auto">
            <a:xfrm>
              <a:off x="612" y="1479"/>
              <a:ext cx="0"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620" name="Picture 171">
              <a:extLst>
                <a:ext uri="{FF2B5EF4-FFF2-40B4-BE49-F238E27FC236}">
                  <a16:creationId xmlns:a16="http://schemas.microsoft.com/office/drawing/2014/main" id="{D240883F-C732-4E43-896D-DD728FF4E54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 y="1570"/>
              <a:ext cx="317"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509" name="Picture 172">
            <a:extLst>
              <a:ext uri="{FF2B5EF4-FFF2-40B4-BE49-F238E27FC236}">
                <a16:creationId xmlns:a16="http://schemas.microsoft.com/office/drawing/2014/main" id="{1507E388-E7AC-4D29-9C1F-6F5B5947FF2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081" y="2242964"/>
            <a:ext cx="5032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0" name="Line 173">
            <a:extLst>
              <a:ext uri="{FF2B5EF4-FFF2-40B4-BE49-F238E27FC236}">
                <a16:creationId xmlns:a16="http://schemas.microsoft.com/office/drawing/2014/main" id="{13387B3E-EB09-4DA1-BD9A-EF952000F460}"/>
              </a:ext>
            </a:extLst>
          </p:cNvPr>
          <p:cNvSpPr>
            <a:spLocks noChangeShapeType="1"/>
          </p:cNvSpPr>
          <p:nvPr/>
        </p:nvSpPr>
        <p:spPr bwMode="auto">
          <a:xfrm flipV="1">
            <a:off x="3085157" y="2925589"/>
            <a:ext cx="3025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11" name="Line 174">
            <a:extLst>
              <a:ext uri="{FF2B5EF4-FFF2-40B4-BE49-F238E27FC236}">
                <a16:creationId xmlns:a16="http://schemas.microsoft.com/office/drawing/2014/main" id="{C56C1C59-F21B-45D7-9373-0F536BB992B2}"/>
              </a:ext>
            </a:extLst>
          </p:cNvPr>
          <p:cNvSpPr>
            <a:spLocks noChangeShapeType="1"/>
          </p:cNvSpPr>
          <p:nvPr/>
        </p:nvSpPr>
        <p:spPr bwMode="auto">
          <a:xfrm>
            <a:off x="5893444" y="2566815"/>
            <a:ext cx="0"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512" name="Picture 175">
            <a:extLst>
              <a:ext uri="{FF2B5EF4-FFF2-40B4-BE49-F238E27FC236}">
                <a16:creationId xmlns:a16="http://schemas.microsoft.com/office/drawing/2014/main" id="{3B702838-DC37-4351-94B9-13DA03C9396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1669" y="2422353"/>
            <a:ext cx="5207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20513" name="Group 176">
            <a:extLst>
              <a:ext uri="{FF2B5EF4-FFF2-40B4-BE49-F238E27FC236}">
                <a16:creationId xmlns:a16="http://schemas.microsoft.com/office/drawing/2014/main" id="{0EA84849-1587-499E-B925-AA985AF5F106}"/>
              </a:ext>
            </a:extLst>
          </p:cNvPr>
          <p:cNvGrpSpPr>
            <a:grpSpLocks/>
          </p:cNvGrpSpPr>
          <p:nvPr/>
        </p:nvGrpSpPr>
        <p:grpSpPr bwMode="auto">
          <a:xfrm>
            <a:off x="4021782" y="4798839"/>
            <a:ext cx="671513" cy="495300"/>
            <a:chOff x="762" y="2391"/>
            <a:chExt cx="423" cy="312"/>
          </a:xfrm>
        </p:grpSpPr>
        <p:grpSp>
          <p:nvGrpSpPr>
            <p:cNvPr id="20609" name="Group 177">
              <a:extLst>
                <a:ext uri="{FF2B5EF4-FFF2-40B4-BE49-F238E27FC236}">
                  <a16:creationId xmlns:a16="http://schemas.microsoft.com/office/drawing/2014/main" id="{B82AB8A6-4E96-4855-9108-C4B34FA47527}"/>
                </a:ext>
              </a:extLst>
            </p:cNvPr>
            <p:cNvGrpSpPr>
              <a:grpSpLocks/>
            </p:cNvGrpSpPr>
            <p:nvPr/>
          </p:nvGrpSpPr>
          <p:grpSpPr bwMode="auto">
            <a:xfrm>
              <a:off x="867" y="2432"/>
              <a:ext cx="318" cy="271"/>
              <a:chOff x="657" y="1570"/>
              <a:chExt cx="318" cy="311"/>
            </a:xfrm>
          </p:grpSpPr>
          <p:sp>
            <p:nvSpPr>
              <p:cNvPr id="20617" name="Line 178">
                <a:extLst>
                  <a:ext uri="{FF2B5EF4-FFF2-40B4-BE49-F238E27FC236}">
                    <a16:creationId xmlns:a16="http://schemas.microsoft.com/office/drawing/2014/main" id="{65A30001-D422-47B8-9938-8683C2D38B0B}"/>
                  </a:ext>
                </a:extLst>
              </p:cNvPr>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618" name="Picture 179" descr="laptop copy">
                <a:extLst>
                  <a:ext uri="{FF2B5EF4-FFF2-40B4-BE49-F238E27FC236}">
                    <a16:creationId xmlns:a16="http://schemas.microsoft.com/office/drawing/2014/main" id="{C69D6B8F-7BB3-4D8F-B7E4-9C4EA3FD69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10" name="Group 180">
              <a:extLst>
                <a:ext uri="{FF2B5EF4-FFF2-40B4-BE49-F238E27FC236}">
                  <a16:creationId xmlns:a16="http://schemas.microsoft.com/office/drawing/2014/main" id="{3E84F03D-20AD-4919-A649-9CDE85621840}"/>
                </a:ext>
              </a:extLst>
            </p:cNvPr>
            <p:cNvGrpSpPr>
              <a:grpSpLocks/>
            </p:cNvGrpSpPr>
            <p:nvPr/>
          </p:nvGrpSpPr>
          <p:grpSpPr bwMode="auto">
            <a:xfrm>
              <a:off x="762" y="2391"/>
              <a:ext cx="306" cy="90"/>
              <a:chOff x="748" y="2251"/>
              <a:chExt cx="306" cy="90"/>
            </a:xfrm>
          </p:grpSpPr>
          <p:sp>
            <p:nvSpPr>
              <p:cNvPr id="20611" name="AutoShape 181">
                <a:extLst>
                  <a:ext uri="{FF2B5EF4-FFF2-40B4-BE49-F238E27FC236}">
                    <a16:creationId xmlns:a16="http://schemas.microsoft.com/office/drawing/2014/main" id="{386999EF-E5E6-4790-8F95-93EBB4A1580F}"/>
                  </a:ext>
                </a:extLst>
              </p:cNvPr>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12" name="AutoShape 182">
                <a:extLst>
                  <a:ext uri="{FF2B5EF4-FFF2-40B4-BE49-F238E27FC236}">
                    <a16:creationId xmlns:a16="http://schemas.microsoft.com/office/drawing/2014/main" id="{70AF46F8-49AB-4D2F-966C-E6CDB7EBB582}"/>
                  </a:ext>
                </a:extLst>
              </p:cNvPr>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13" name="AutoShape 183">
                <a:extLst>
                  <a:ext uri="{FF2B5EF4-FFF2-40B4-BE49-F238E27FC236}">
                    <a16:creationId xmlns:a16="http://schemas.microsoft.com/office/drawing/2014/main" id="{B88E3481-ECB5-4696-8830-B9CF3E6DC42E}"/>
                  </a:ext>
                </a:extLst>
              </p:cNvPr>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14" name="AutoShape 184">
                <a:extLst>
                  <a:ext uri="{FF2B5EF4-FFF2-40B4-BE49-F238E27FC236}">
                    <a16:creationId xmlns:a16="http://schemas.microsoft.com/office/drawing/2014/main" id="{C2FA25F2-E15C-4771-9ECD-6951C675826A}"/>
                  </a:ext>
                </a:extLst>
              </p:cNvPr>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15" name="AutoShape 185">
                <a:extLst>
                  <a:ext uri="{FF2B5EF4-FFF2-40B4-BE49-F238E27FC236}">
                    <a16:creationId xmlns:a16="http://schemas.microsoft.com/office/drawing/2014/main" id="{AF14399B-9F0C-44DA-8A43-3ECAD414ED3B}"/>
                  </a:ext>
                </a:extLst>
              </p:cNvPr>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16" name="AutoShape 186">
                <a:extLst>
                  <a:ext uri="{FF2B5EF4-FFF2-40B4-BE49-F238E27FC236}">
                    <a16:creationId xmlns:a16="http://schemas.microsoft.com/office/drawing/2014/main" id="{4D6845C6-EC51-47EB-9CF6-4913A8A3D658}"/>
                  </a:ext>
                </a:extLst>
              </p:cNvPr>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grpSp>
      </p:grpSp>
      <p:grpSp>
        <p:nvGrpSpPr>
          <p:cNvPr id="20514" name="Group 187">
            <a:extLst>
              <a:ext uri="{FF2B5EF4-FFF2-40B4-BE49-F238E27FC236}">
                <a16:creationId xmlns:a16="http://schemas.microsoft.com/office/drawing/2014/main" id="{362C7582-15B1-436E-8C22-EF9B22079DED}"/>
              </a:ext>
            </a:extLst>
          </p:cNvPr>
          <p:cNvGrpSpPr>
            <a:grpSpLocks/>
          </p:cNvGrpSpPr>
          <p:nvPr/>
        </p:nvGrpSpPr>
        <p:grpSpPr bwMode="auto">
          <a:xfrm>
            <a:off x="4885382" y="5230639"/>
            <a:ext cx="671513" cy="495300"/>
            <a:chOff x="762" y="2391"/>
            <a:chExt cx="423" cy="312"/>
          </a:xfrm>
        </p:grpSpPr>
        <p:grpSp>
          <p:nvGrpSpPr>
            <p:cNvPr id="20599" name="Group 188">
              <a:extLst>
                <a:ext uri="{FF2B5EF4-FFF2-40B4-BE49-F238E27FC236}">
                  <a16:creationId xmlns:a16="http://schemas.microsoft.com/office/drawing/2014/main" id="{05B511DC-66AE-4678-973D-0476C10AEA7A}"/>
                </a:ext>
              </a:extLst>
            </p:cNvPr>
            <p:cNvGrpSpPr>
              <a:grpSpLocks/>
            </p:cNvGrpSpPr>
            <p:nvPr/>
          </p:nvGrpSpPr>
          <p:grpSpPr bwMode="auto">
            <a:xfrm>
              <a:off x="867" y="2432"/>
              <a:ext cx="318" cy="271"/>
              <a:chOff x="657" y="1570"/>
              <a:chExt cx="318" cy="311"/>
            </a:xfrm>
          </p:grpSpPr>
          <p:sp>
            <p:nvSpPr>
              <p:cNvPr id="20607" name="Line 189">
                <a:extLst>
                  <a:ext uri="{FF2B5EF4-FFF2-40B4-BE49-F238E27FC236}">
                    <a16:creationId xmlns:a16="http://schemas.microsoft.com/office/drawing/2014/main" id="{2FC0BBAC-AA5E-4C98-83FC-B8DA66FDB3D2}"/>
                  </a:ext>
                </a:extLst>
              </p:cNvPr>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608" name="Picture 190" descr="laptop copy">
                <a:extLst>
                  <a:ext uri="{FF2B5EF4-FFF2-40B4-BE49-F238E27FC236}">
                    <a16:creationId xmlns:a16="http://schemas.microsoft.com/office/drawing/2014/main" id="{F0E70182-B024-41E4-ADBF-DCD704075D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00" name="Group 191">
              <a:extLst>
                <a:ext uri="{FF2B5EF4-FFF2-40B4-BE49-F238E27FC236}">
                  <a16:creationId xmlns:a16="http://schemas.microsoft.com/office/drawing/2014/main" id="{8D630DB6-A721-49DF-90F1-4A0633712463}"/>
                </a:ext>
              </a:extLst>
            </p:cNvPr>
            <p:cNvGrpSpPr>
              <a:grpSpLocks/>
            </p:cNvGrpSpPr>
            <p:nvPr/>
          </p:nvGrpSpPr>
          <p:grpSpPr bwMode="auto">
            <a:xfrm>
              <a:off x="762" y="2391"/>
              <a:ext cx="306" cy="90"/>
              <a:chOff x="748" y="2251"/>
              <a:chExt cx="306" cy="90"/>
            </a:xfrm>
          </p:grpSpPr>
          <p:sp>
            <p:nvSpPr>
              <p:cNvPr id="20601" name="AutoShape 192">
                <a:extLst>
                  <a:ext uri="{FF2B5EF4-FFF2-40B4-BE49-F238E27FC236}">
                    <a16:creationId xmlns:a16="http://schemas.microsoft.com/office/drawing/2014/main" id="{193B88E8-D00A-47B3-95BF-9DF7A691E26A}"/>
                  </a:ext>
                </a:extLst>
              </p:cNvPr>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02" name="AutoShape 193">
                <a:extLst>
                  <a:ext uri="{FF2B5EF4-FFF2-40B4-BE49-F238E27FC236}">
                    <a16:creationId xmlns:a16="http://schemas.microsoft.com/office/drawing/2014/main" id="{2F340AED-B2AA-41D6-8449-4D60DDC39365}"/>
                  </a:ext>
                </a:extLst>
              </p:cNvPr>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03" name="AutoShape 194">
                <a:extLst>
                  <a:ext uri="{FF2B5EF4-FFF2-40B4-BE49-F238E27FC236}">
                    <a16:creationId xmlns:a16="http://schemas.microsoft.com/office/drawing/2014/main" id="{39463422-9C43-4A65-B519-81EC9A3E5F1B}"/>
                  </a:ext>
                </a:extLst>
              </p:cNvPr>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04" name="AutoShape 195">
                <a:extLst>
                  <a:ext uri="{FF2B5EF4-FFF2-40B4-BE49-F238E27FC236}">
                    <a16:creationId xmlns:a16="http://schemas.microsoft.com/office/drawing/2014/main" id="{64CBBEEC-4BC9-4E0F-BDC4-FC9D6CA4BFC3}"/>
                  </a:ext>
                </a:extLst>
              </p:cNvPr>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05" name="AutoShape 196">
                <a:extLst>
                  <a:ext uri="{FF2B5EF4-FFF2-40B4-BE49-F238E27FC236}">
                    <a16:creationId xmlns:a16="http://schemas.microsoft.com/office/drawing/2014/main" id="{D5810176-2018-4CD3-BF15-39CBF10B1756}"/>
                  </a:ext>
                </a:extLst>
              </p:cNvPr>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06" name="AutoShape 197">
                <a:extLst>
                  <a:ext uri="{FF2B5EF4-FFF2-40B4-BE49-F238E27FC236}">
                    <a16:creationId xmlns:a16="http://schemas.microsoft.com/office/drawing/2014/main" id="{4BB9E416-8CC4-4A83-ADE8-9DF8934A84A9}"/>
                  </a:ext>
                </a:extLst>
              </p:cNvPr>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grpSp>
      </p:grpSp>
      <p:sp>
        <p:nvSpPr>
          <p:cNvPr id="20515" name="Line 198">
            <a:extLst>
              <a:ext uri="{FF2B5EF4-FFF2-40B4-BE49-F238E27FC236}">
                <a16:creationId xmlns:a16="http://schemas.microsoft.com/office/drawing/2014/main" id="{66FCE128-9163-4344-B231-09A466AE5573}"/>
              </a:ext>
            </a:extLst>
          </p:cNvPr>
          <p:cNvSpPr>
            <a:spLocks noChangeShapeType="1"/>
          </p:cNvSpPr>
          <p:nvPr/>
        </p:nvSpPr>
        <p:spPr bwMode="auto">
          <a:xfrm>
            <a:off x="9351019" y="3501853"/>
            <a:ext cx="1511300" cy="649287"/>
          </a:xfrm>
          <a:prstGeom prst="line">
            <a:avLst/>
          </a:prstGeom>
          <a:noFill/>
          <a:ln w="38100">
            <a:solidFill>
              <a:schemeClr val="folHlink"/>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0516" name="Line 199">
            <a:extLst>
              <a:ext uri="{FF2B5EF4-FFF2-40B4-BE49-F238E27FC236}">
                <a16:creationId xmlns:a16="http://schemas.microsoft.com/office/drawing/2014/main" id="{237EB31A-1B8A-46C9-83BF-FE6CFFC0D127}"/>
              </a:ext>
            </a:extLst>
          </p:cNvPr>
          <p:cNvSpPr>
            <a:spLocks noChangeShapeType="1"/>
          </p:cNvSpPr>
          <p:nvPr/>
        </p:nvSpPr>
        <p:spPr bwMode="auto">
          <a:xfrm flipH="1">
            <a:off x="7693670" y="3574877"/>
            <a:ext cx="719137" cy="431800"/>
          </a:xfrm>
          <a:prstGeom prst="line">
            <a:avLst/>
          </a:prstGeom>
          <a:noFill/>
          <a:ln w="38100">
            <a:solidFill>
              <a:schemeClr val="folHlink"/>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0517" name="Freeform 200">
            <a:extLst>
              <a:ext uri="{FF2B5EF4-FFF2-40B4-BE49-F238E27FC236}">
                <a16:creationId xmlns:a16="http://schemas.microsoft.com/office/drawing/2014/main" id="{9EEBCCB0-941F-4775-800A-5035F27C8824}"/>
              </a:ext>
            </a:extLst>
          </p:cNvPr>
          <p:cNvSpPr>
            <a:spLocks/>
          </p:cNvSpPr>
          <p:nvPr/>
        </p:nvSpPr>
        <p:spPr bwMode="auto">
          <a:xfrm rot="1901313">
            <a:off x="5510856" y="4151139"/>
            <a:ext cx="203200" cy="300038"/>
          </a:xfrm>
          <a:custGeom>
            <a:avLst/>
            <a:gdLst>
              <a:gd name="T0" fmla="*/ 2147483646 w 336"/>
              <a:gd name="T1" fmla="*/ 0 h 358"/>
              <a:gd name="T2" fmla="*/ 2147483646 w 336"/>
              <a:gd name="T3" fmla="*/ 2147483646 h 358"/>
              <a:gd name="T4" fmla="*/ 2147483646 w 336"/>
              <a:gd name="T5" fmla="*/ 2147483646 h 358"/>
              <a:gd name="T6" fmla="*/ 0 w 336"/>
              <a:gd name="T7" fmla="*/ 2147483646 h 358"/>
              <a:gd name="T8" fmla="*/ 2147483646 w 336"/>
              <a:gd name="T9" fmla="*/ 2147483646 h 358"/>
              <a:gd name="T10" fmla="*/ 2147483646 w 336"/>
              <a:gd name="T11" fmla="*/ 2147483646 h 358"/>
              <a:gd name="T12" fmla="*/ 2147483646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sp>
        <p:nvSpPr>
          <p:cNvPr id="20518" name="Freeform 201">
            <a:extLst>
              <a:ext uri="{FF2B5EF4-FFF2-40B4-BE49-F238E27FC236}">
                <a16:creationId xmlns:a16="http://schemas.microsoft.com/office/drawing/2014/main" id="{653E8CC0-6F7B-49E8-87CB-6CF5C9BA380C}"/>
              </a:ext>
            </a:extLst>
          </p:cNvPr>
          <p:cNvSpPr>
            <a:spLocks/>
          </p:cNvSpPr>
          <p:nvPr/>
        </p:nvSpPr>
        <p:spPr bwMode="auto">
          <a:xfrm rot="18818791" flipH="1">
            <a:off x="5510063" y="3912221"/>
            <a:ext cx="203200" cy="300037"/>
          </a:xfrm>
          <a:custGeom>
            <a:avLst/>
            <a:gdLst>
              <a:gd name="T0" fmla="*/ 2147483646 w 336"/>
              <a:gd name="T1" fmla="*/ 0 h 358"/>
              <a:gd name="T2" fmla="*/ 2147483646 w 336"/>
              <a:gd name="T3" fmla="*/ 2147483646 h 358"/>
              <a:gd name="T4" fmla="*/ 2147483646 w 336"/>
              <a:gd name="T5" fmla="*/ 2147483646 h 358"/>
              <a:gd name="T6" fmla="*/ 0 w 336"/>
              <a:gd name="T7" fmla="*/ 2147483646 h 358"/>
              <a:gd name="T8" fmla="*/ 2147483646 w 336"/>
              <a:gd name="T9" fmla="*/ 2147483646 h 358"/>
              <a:gd name="T10" fmla="*/ 2147483646 w 336"/>
              <a:gd name="T11" fmla="*/ 2147483646 h 358"/>
              <a:gd name="T12" fmla="*/ 2147483646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vert="eaVert"/>
          <a:lstStyle/>
          <a:p>
            <a:endParaRPr lang="zh-CN" altLang="en-US"/>
          </a:p>
        </p:txBody>
      </p:sp>
      <p:sp>
        <p:nvSpPr>
          <p:cNvPr id="20519" name="Freeform 202">
            <a:extLst>
              <a:ext uri="{FF2B5EF4-FFF2-40B4-BE49-F238E27FC236}">
                <a16:creationId xmlns:a16="http://schemas.microsoft.com/office/drawing/2014/main" id="{C324D76A-ABDB-470E-9AA9-EACA5763EF93}"/>
              </a:ext>
            </a:extLst>
          </p:cNvPr>
          <p:cNvSpPr>
            <a:spLocks/>
          </p:cNvSpPr>
          <p:nvPr/>
        </p:nvSpPr>
        <p:spPr bwMode="auto">
          <a:xfrm rot="3575381">
            <a:off x="6351438" y="3970959"/>
            <a:ext cx="203200" cy="300037"/>
          </a:xfrm>
          <a:custGeom>
            <a:avLst/>
            <a:gdLst>
              <a:gd name="T0" fmla="*/ 2147483646 w 336"/>
              <a:gd name="T1" fmla="*/ 0 h 358"/>
              <a:gd name="T2" fmla="*/ 2147483646 w 336"/>
              <a:gd name="T3" fmla="*/ 2147483646 h 358"/>
              <a:gd name="T4" fmla="*/ 2147483646 w 336"/>
              <a:gd name="T5" fmla="*/ 2147483646 h 358"/>
              <a:gd name="T6" fmla="*/ 0 w 336"/>
              <a:gd name="T7" fmla="*/ 2147483646 h 358"/>
              <a:gd name="T8" fmla="*/ 2147483646 w 336"/>
              <a:gd name="T9" fmla="*/ 2147483646 h 358"/>
              <a:gd name="T10" fmla="*/ 2147483646 w 336"/>
              <a:gd name="T11" fmla="*/ 2147483646 h 358"/>
              <a:gd name="T12" fmla="*/ 2147483646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rot="10800000" vert="eaVert"/>
          <a:lstStyle/>
          <a:p>
            <a:endParaRPr lang="zh-CN" altLang="en-US"/>
          </a:p>
        </p:txBody>
      </p:sp>
      <p:sp>
        <p:nvSpPr>
          <p:cNvPr id="20520" name="Text Box 203">
            <a:extLst>
              <a:ext uri="{FF2B5EF4-FFF2-40B4-BE49-F238E27FC236}">
                <a16:creationId xmlns:a16="http://schemas.microsoft.com/office/drawing/2014/main" id="{35D4B178-1328-4199-8948-B6EB62E3879D}"/>
              </a:ext>
            </a:extLst>
          </p:cNvPr>
          <p:cNvSpPr txBox="1">
            <a:spLocks noChangeArrowheads="1"/>
          </p:cNvSpPr>
          <p:nvPr/>
        </p:nvSpPr>
        <p:spPr bwMode="auto">
          <a:xfrm>
            <a:off x="3556377" y="5352290"/>
            <a:ext cx="15536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dirty="0">
                <a:solidFill>
                  <a:schemeClr val="folHlink"/>
                </a:solidFill>
              </a:rPr>
              <a:t> </a:t>
            </a:r>
            <a:r>
              <a:rPr lang="zh-CN" altLang="en-US" sz="2800" dirty="0">
                <a:solidFill>
                  <a:schemeClr val="folHlink"/>
                </a:solidFill>
                <a:latin typeface="微软雅黑" panose="020B0503020204020204" pitchFamily="34" charset="-122"/>
                <a:ea typeface="微软雅黑" panose="020B0503020204020204" pitchFamily="34" charset="-122"/>
              </a:rPr>
              <a:t>主机 </a:t>
            </a:r>
            <a:r>
              <a:rPr lang="en-US" altLang="zh-CN" sz="2800" dirty="0">
                <a:solidFill>
                  <a:schemeClr val="folHlink"/>
                </a:solidFill>
                <a:latin typeface="微软雅黑" panose="020B0503020204020204" pitchFamily="34" charset="-122"/>
                <a:ea typeface="微软雅黑" panose="020B0503020204020204" pitchFamily="34" charset="-122"/>
              </a:rPr>
              <a:t>H2</a:t>
            </a:r>
          </a:p>
        </p:txBody>
      </p:sp>
      <p:grpSp>
        <p:nvGrpSpPr>
          <p:cNvPr id="20521" name="Group 204">
            <a:extLst>
              <a:ext uri="{FF2B5EF4-FFF2-40B4-BE49-F238E27FC236}">
                <a16:creationId xmlns:a16="http://schemas.microsoft.com/office/drawing/2014/main" id="{14CC844D-E19F-46F3-8B2C-27CACDCFA32F}"/>
              </a:ext>
            </a:extLst>
          </p:cNvPr>
          <p:cNvGrpSpPr>
            <a:grpSpLocks/>
          </p:cNvGrpSpPr>
          <p:nvPr/>
        </p:nvGrpSpPr>
        <p:grpSpPr bwMode="auto">
          <a:xfrm>
            <a:off x="4310706" y="2927177"/>
            <a:ext cx="503238" cy="684212"/>
            <a:chOff x="431" y="1479"/>
            <a:chExt cx="317" cy="431"/>
          </a:xfrm>
        </p:grpSpPr>
        <p:sp>
          <p:nvSpPr>
            <p:cNvPr id="20597" name="Line 205">
              <a:extLst>
                <a:ext uri="{FF2B5EF4-FFF2-40B4-BE49-F238E27FC236}">
                  <a16:creationId xmlns:a16="http://schemas.microsoft.com/office/drawing/2014/main" id="{19DF70A8-6F77-41F1-AD78-082CB6F5FF09}"/>
                </a:ext>
              </a:extLst>
            </p:cNvPr>
            <p:cNvSpPr>
              <a:spLocks noChangeShapeType="1"/>
            </p:cNvSpPr>
            <p:nvPr/>
          </p:nvSpPr>
          <p:spPr bwMode="auto">
            <a:xfrm>
              <a:off x="612" y="1479"/>
              <a:ext cx="0"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598" name="Picture 206">
              <a:extLst>
                <a:ext uri="{FF2B5EF4-FFF2-40B4-BE49-F238E27FC236}">
                  <a16:creationId xmlns:a16="http://schemas.microsoft.com/office/drawing/2014/main" id="{4B26A0FD-281F-462D-A478-3BF9BCA729D5}"/>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 y="1570"/>
              <a:ext cx="317"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522" name="Group 207">
            <a:extLst>
              <a:ext uri="{FF2B5EF4-FFF2-40B4-BE49-F238E27FC236}">
                <a16:creationId xmlns:a16="http://schemas.microsoft.com/office/drawing/2014/main" id="{8093A0D0-DEB5-4CD1-BE08-29DEBBC1E2CF}"/>
              </a:ext>
            </a:extLst>
          </p:cNvPr>
          <p:cNvGrpSpPr>
            <a:grpSpLocks/>
          </p:cNvGrpSpPr>
          <p:nvPr/>
        </p:nvGrpSpPr>
        <p:grpSpPr bwMode="auto">
          <a:xfrm>
            <a:off x="5318770" y="2928765"/>
            <a:ext cx="503237" cy="684213"/>
            <a:chOff x="431" y="1479"/>
            <a:chExt cx="317" cy="431"/>
          </a:xfrm>
        </p:grpSpPr>
        <p:sp>
          <p:nvSpPr>
            <p:cNvPr id="20595" name="Line 208">
              <a:extLst>
                <a:ext uri="{FF2B5EF4-FFF2-40B4-BE49-F238E27FC236}">
                  <a16:creationId xmlns:a16="http://schemas.microsoft.com/office/drawing/2014/main" id="{E048661A-763A-4F21-8A03-1AF446513451}"/>
                </a:ext>
              </a:extLst>
            </p:cNvPr>
            <p:cNvSpPr>
              <a:spLocks noChangeShapeType="1"/>
            </p:cNvSpPr>
            <p:nvPr/>
          </p:nvSpPr>
          <p:spPr bwMode="auto">
            <a:xfrm>
              <a:off x="612" y="1479"/>
              <a:ext cx="0"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596" name="Picture 209">
              <a:extLst>
                <a:ext uri="{FF2B5EF4-FFF2-40B4-BE49-F238E27FC236}">
                  <a16:creationId xmlns:a16="http://schemas.microsoft.com/office/drawing/2014/main" id="{B3F107E0-06FF-4D42-BD01-A32F78E7B5F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 y="1570"/>
              <a:ext cx="317"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523" name="Text Box 210">
            <a:extLst>
              <a:ext uri="{FF2B5EF4-FFF2-40B4-BE49-F238E27FC236}">
                <a16:creationId xmlns:a16="http://schemas.microsoft.com/office/drawing/2014/main" id="{4EA3AFEF-A54C-4972-A7BE-A611C18BD025}"/>
              </a:ext>
            </a:extLst>
          </p:cNvPr>
          <p:cNvSpPr txBox="1">
            <a:spLocks noChangeArrowheads="1"/>
          </p:cNvSpPr>
          <p:nvPr/>
        </p:nvSpPr>
        <p:spPr bwMode="auto">
          <a:xfrm>
            <a:off x="5375920" y="2204864"/>
            <a:ext cx="465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1</a:t>
            </a:r>
          </a:p>
        </p:txBody>
      </p:sp>
      <p:sp>
        <p:nvSpPr>
          <p:cNvPr id="20524" name="Text Box 211">
            <a:extLst>
              <a:ext uri="{FF2B5EF4-FFF2-40B4-BE49-F238E27FC236}">
                <a16:creationId xmlns:a16="http://schemas.microsoft.com/office/drawing/2014/main" id="{C62152EB-F5E2-45A8-9365-9E3D3C88DFCC}"/>
              </a:ext>
            </a:extLst>
          </p:cNvPr>
          <p:cNvSpPr txBox="1">
            <a:spLocks noChangeArrowheads="1"/>
          </p:cNvSpPr>
          <p:nvPr/>
        </p:nvSpPr>
        <p:spPr bwMode="auto">
          <a:xfrm>
            <a:off x="10632131" y="4532139"/>
            <a:ext cx="465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4</a:t>
            </a:r>
          </a:p>
        </p:txBody>
      </p:sp>
      <p:sp>
        <p:nvSpPr>
          <p:cNvPr id="20525" name="Text Box 212">
            <a:extLst>
              <a:ext uri="{FF2B5EF4-FFF2-40B4-BE49-F238E27FC236}">
                <a16:creationId xmlns:a16="http://schemas.microsoft.com/office/drawing/2014/main" id="{EC5BB4F1-B90E-4E5B-951A-324620B28803}"/>
              </a:ext>
            </a:extLst>
          </p:cNvPr>
          <p:cNvSpPr txBox="1">
            <a:spLocks noChangeArrowheads="1"/>
          </p:cNvSpPr>
          <p:nvPr/>
        </p:nvSpPr>
        <p:spPr bwMode="auto">
          <a:xfrm>
            <a:off x="6901506" y="4028902"/>
            <a:ext cx="465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5</a:t>
            </a:r>
          </a:p>
        </p:txBody>
      </p:sp>
      <p:sp>
        <p:nvSpPr>
          <p:cNvPr id="20526" name="Text Box 213">
            <a:extLst>
              <a:ext uri="{FF2B5EF4-FFF2-40B4-BE49-F238E27FC236}">
                <a16:creationId xmlns:a16="http://schemas.microsoft.com/office/drawing/2014/main" id="{92E118DD-2A63-4A10-AE78-20A44A95D9CA}"/>
              </a:ext>
            </a:extLst>
          </p:cNvPr>
          <p:cNvSpPr txBox="1">
            <a:spLocks noChangeArrowheads="1"/>
          </p:cNvSpPr>
          <p:nvPr/>
        </p:nvSpPr>
        <p:spPr bwMode="auto">
          <a:xfrm>
            <a:off x="7823845" y="2204864"/>
            <a:ext cx="465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2</a:t>
            </a:r>
          </a:p>
        </p:txBody>
      </p:sp>
      <p:sp>
        <p:nvSpPr>
          <p:cNvPr id="20527" name="Text Box 214">
            <a:extLst>
              <a:ext uri="{FF2B5EF4-FFF2-40B4-BE49-F238E27FC236}">
                <a16:creationId xmlns:a16="http://schemas.microsoft.com/office/drawing/2014/main" id="{DA0627E1-D879-4281-973B-5648D2FE3492}"/>
              </a:ext>
            </a:extLst>
          </p:cNvPr>
          <p:cNvSpPr txBox="1">
            <a:spLocks noChangeArrowheads="1"/>
          </p:cNvSpPr>
          <p:nvPr/>
        </p:nvSpPr>
        <p:spPr bwMode="auto">
          <a:xfrm>
            <a:off x="10416231" y="2228677"/>
            <a:ext cx="465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3</a:t>
            </a:r>
          </a:p>
        </p:txBody>
      </p:sp>
      <p:sp>
        <p:nvSpPr>
          <p:cNvPr id="20528" name="Text Box 215">
            <a:extLst>
              <a:ext uri="{FF2B5EF4-FFF2-40B4-BE49-F238E27FC236}">
                <a16:creationId xmlns:a16="http://schemas.microsoft.com/office/drawing/2014/main" id="{05B11BD7-3B01-4362-AD88-9119AC9E9DCD}"/>
              </a:ext>
            </a:extLst>
          </p:cNvPr>
          <p:cNvSpPr txBox="1">
            <a:spLocks noChangeArrowheads="1"/>
          </p:cNvSpPr>
          <p:nvPr/>
        </p:nvSpPr>
        <p:spPr bwMode="auto">
          <a:xfrm>
            <a:off x="5750570" y="980902"/>
            <a:ext cx="465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1</a:t>
            </a:r>
          </a:p>
        </p:txBody>
      </p:sp>
      <p:sp>
        <p:nvSpPr>
          <p:cNvPr id="20529" name="Text Box 216">
            <a:extLst>
              <a:ext uri="{FF2B5EF4-FFF2-40B4-BE49-F238E27FC236}">
                <a16:creationId xmlns:a16="http://schemas.microsoft.com/office/drawing/2014/main" id="{3D8B1D7D-076A-4AEE-AB6D-6F3F00A6E5C5}"/>
              </a:ext>
            </a:extLst>
          </p:cNvPr>
          <p:cNvSpPr txBox="1">
            <a:spLocks noChangeArrowheads="1"/>
          </p:cNvSpPr>
          <p:nvPr/>
        </p:nvSpPr>
        <p:spPr bwMode="auto">
          <a:xfrm>
            <a:off x="8255645" y="1004714"/>
            <a:ext cx="465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2</a:t>
            </a:r>
          </a:p>
        </p:txBody>
      </p:sp>
      <p:sp>
        <p:nvSpPr>
          <p:cNvPr id="20530" name="Text Box 217">
            <a:extLst>
              <a:ext uri="{FF2B5EF4-FFF2-40B4-BE49-F238E27FC236}">
                <a16:creationId xmlns:a16="http://schemas.microsoft.com/office/drawing/2014/main" id="{8BFC7405-BDC0-4C37-82BD-72E56DD0C5FF}"/>
              </a:ext>
            </a:extLst>
          </p:cNvPr>
          <p:cNvSpPr txBox="1">
            <a:spLocks noChangeArrowheads="1"/>
          </p:cNvSpPr>
          <p:nvPr/>
        </p:nvSpPr>
        <p:spPr bwMode="auto">
          <a:xfrm>
            <a:off x="10705156" y="1004714"/>
            <a:ext cx="465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3</a:t>
            </a:r>
          </a:p>
        </p:txBody>
      </p:sp>
      <p:sp>
        <p:nvSpPr>
          <p:cNvPr id="20531" name="Text Box 226">
            <a:extLst>
              <a:ext uri="{FF2B5EF4-FFF2-40B4-BE49-F238E27FC236}">
                <a16:creationId xmlns:a16="http://schemas.microsoft.com/office/drawing/2014/main" id="{0C034D81-4A5D-4101-B92C-9FE4F2179BF1}"/>
              </a:ext>
            </a:extLst>
          </p:cNvPr>
          <p:cNvSpPr txBox="1">
            <a:spLocks noChangeArrowheads="1"/>
          </p:cNvSpPr>
          <p:nvPr/>
        </p:nvSpPr>
        <p:spPr bwMode="auto">
          <a:xfrm>
            <a:off x="3568230" y="660797"/>
            <a:ext cx="4079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bg1"/>
                </a:solidFill>
              </a:rPr>
              <a:t>H</a:t>
            </a:r>
            <a:r>
              <a:rPr lang="en-US" altLang="zh-CN" sz="1600" baseline="-25000">
                <a:solidFill>
                  <a:schemeClr val="bg1"/>
                </a:solidFill>
              </a:rPr>
              <a:t>1</a:t>
            </a:r>
          </a:p>
        </p:txBody>
      </p:sp>
      <p:sp>
        <p:nvSpPr>
          <p:cNvPr id="20532" name="Text Box 227">
            <a:extLst>
              <a:ext uri="{FF2B5EF4-FFF2-40B4-BE49-F238E27FC236}">
                <a16:creationId xmlns:a16="http://schemas.microsoft.com/office/drawing/2014/main" id="{FCF8CA91-0D11-45C4-AD64-74F73EF2D2A8}"/>
              </a:ext>
            </a:extLst>
          </p:cNvPr>
          <p:cNvSpPr txBox="1">
            <a:spLocks noChangeArrowheads="1"/>
          </p:cNvSpPr>
          <p:nvPr/>
        </p:nvSpPr>
        <p:spPr bwMode="auto">
          <a:xfrm>
            <a:off x="7261870" y="4532139"/>
            <a:ext cx="465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5</a:t>
            </a:r>
          </a:p>
        </p:txBody>
      </p:sp>
      <p:sp>
        <p:nvSpPr>
          <p:cNvPr id="20533" name="Text Box 228">
            <a:extLst>
              <a:ext uri="{FF2B5EF4-FFF2-40B4-BE49-F238E27FC236}">
                <a16:creationId xmlns:a16="http://schemas.microsoft.com/office/drawing/2014/main" id="{84F4284D-26CF-4817-BA01-C9FF2546DABF}"/>
              </a:ext>
            </a:extLst>
          </p:cNvPr>
          <p:cNvSpPr txBox="1">
            <a:spLocks noChangeArrowheads="1"/>
          </p:cNvSpPr>
          <p:nvPr/>
        </p:nvSpPr>
        <p:spPr bwMode="auto">
          <a:xfrm>
            <a:off x="5966470" y="5229052"/>
            <a:ext cx="465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H</a:t>
            </a:r>
            <a:r>
              <a:rPr lang="en-US" altLang="zh-CN" sz="1600" baseline="-25000">
                <a:solidFill>
                  <a:schemeClr val="folHlink"/>
                </a:solidFill>
              </a:rPr>
              <a:t>2</a:t>
            </a:r>
          </a:p>
        </p:txBody>
      </p:sp>
      <p:grpSp>
        <p:nvGrpSpPr>
          <p:cNvPr id="20534" name="Group 229">
            <a:extLst>
              <a:ext uri="{FF2B5EF4-FFF2-40B4-BE49-F238E27FC236}">
                <a16:creationId xmlns:a16="http://schemas.microsoft.com/office/drawing/2014/main" id="{01B54693-C5E8-4C12-B7F7-EE9BE36ABD47}"/>
              </a:ext>
            </a:extLst>
          </p:cNvPr>
          <p:cNvGrpSpPr>
            <a:grpSpLocks/>
          </p:cNvGrpSpPr>
          <p:nvPr/>
        </p:nvGrpSpPr>
        <p:grpSpPr bwMode="auto">
          <a:xfrm>
            <a:off x="9854257" y="2998614"/>
            <a:ext cx="1439863" cy="863600"/>
            <a:chOff x="385" y="2795"/>
            <a:chExt cx="1769" cy="816"/>
          </a:xfrm>
        </p:grpSpPr>
        <p:sp>
          <p:nvSpPr>
            <p:cNvPr id="20578" name="Oval 230">
              <a:extLst>
                <a:ext uri="{FF2B5EF4-FFF2-40B4-BE49-F238E27FC236}">
                  <a16:creationId xmlns:a16="http://schemas.microsoft.com/office/drawing/2014/main" id="{21EC38DE-93D9-4E44-A2D4-30ECF177653C}"/>
                </a:ext>
              </a:extLst>
            </p:cNvPr>
            <p:cNvSpPr>
              <a:spLocks noChangeArrowheads="1"/>
            </p:cNvSpPr>
            <p:nvPr/>
          </p:nvSpPr>
          <p:spPr bwMode="auto">
            <a:xfrm>
              <a:off x="1588" y="3061"/>
              <a:ext cx="554" cy="24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79" name="Oval 231">
              <a:extLst>
                <a:ext uri="{FF2B5EF4-FFF2-40B4-BE49-F238E27FC236}">
                  <a16:creationId xmlns:a16="http://schemas.microsoft.com/office/drawing/2014/main" id="{402BDA54-2954-49FF-9F11-057E2A1C0EAE}"/>
                </a:ext>
              </a:extLst>
            </p:cNvPr>
            <p:cNvSpPr>
              <a:spLocks noChangeArrowheads="1"/>
            </p:cNvSpPr>
            <p:nvPr/>
          </p:nvSpPr>
          <p:spPr bwMode="auto">
            <a:xfrm>
              <a:off x="927" y="3274"/>
              <a:ext cx="885"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0" name="Oval 232">
              <a:extLst>
                <a:ext uri="{FF2B5EF4-FFF2-40B4-BE49-F238E27FC236}">
                  <a16:creationId xmlns:a16="http://schemas.microsoft.com/office/drawing/2014/main" id="{D73F4574-313D-4034-B791-C5FC9ECE85A7}"/>
                </a:ext>
              </a:extLst>
            </p:cNvPr>
            <p:cNvSpPr>
              <a:spLocks noChangeArrowheads="1"/>
            </p:cNvSpPr>
            <p:nvPr/>
          </p:nvSpPr>
          <p:spPr bwMode="auto">
            <a:xfrm>
              <a:off x="502" y="3205"/>
              <a:ext cx="585" cy="280"/>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1" name="Oval 233">
              <a:extLst>
                <a:ext uri="{FF2B5EF4-FFF2-40B4-BE49-F238E27FC236}">
                  <a16:creationId xmlns:a16="http://schemas.microsoft.com/office/drawing/2014/main" id="{C3C8EE32-6C50-468F-A2F3-FD728C12974A}"/>
                </a:ext>
              </a:extLst>
            </p:cNvPr>
            <p:cNvSpPr>
              <a:spLocks noChangeArrowheads="1"/>
            </p:cNvSpPr>
            <p:nvPr/>
          </p:nvSpPr>
          <p:spPr bwMode="auto">
            <a:xfrm>
              <a:off x="385" y="3085"/>
              <a:ext cx="384" cy="255"/>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2" name="Oval 234">
              <a:extLst>
                <a:ext uri="{FF2B5EF4-FFF2-40B4-BE49-F238E27FC236}">
                  <a16:creationId xmlns:a16="http://schemas.microsoft.com/office/drawing/2014/main" id="{9122775C-F4D0-48E2-AB15-B530789BBD6A}"/>
                </a:ext>
              </a:extLst>
            </p:cNvPr>
            <p:cNvSpPr>
              <a:spLocks noChangeArrowheads="1"/>
            </p:cNvSpPr>
            <p:nvPr/>
          </p:nvSpPr>
          <p:spPr bwMode="auto">
            <a:xfrm>
              <a:off x="566" y="2884"/>
              <a:ext cx="575"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3" name="Oval 235">
              <a:extLst>
                <a:ext uri="{FF2B5EF4-FFF2-40B4-BE49-F238E27FC236}">
                  <a16:creationId xmlns:a16="http://schemas.microsoft.com/office/drawing/2014/main" id="{B93D23EF-E6D7-4C2B-8A26-9F3E64B65561}"/>
                </a:ext>
              </a:extLst>
            </p:cNvPr>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4" name="Oval 236">
              <a:extLst>
                <a:ext uri="{FF2B5EF4-FFF2-40B4-BE49-F238E27FC236}">
                  <a16:creationId xmlns:a16="http://schemas.microsoft.com/office/drawing/2014/main" id="{6E07680C-890C-4570-A82D-CDF92E829090}"/>
                </a:ext>
              </a:extLst>
            </p:cNvPr>
            <p:cNvSpPr>
              <a:spLocks noChangeArrowheads="1"/>
            </p:cNvSpPr>
            <p:nvPr/>
          </p:nvSpPr>
          <p:spPr bwMode="auto">
            <a:xfrm>
              <a:off x="1505"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5" name="Oval 237">
              <a:extLst>
                <a:ext uri="{FF2B5EF4-FFF2-40B4-BE49-F238E27FC236}">
                  <a16:creationId xmlns:a16="http://schemas.microsoft.com/office/drawing/2014/main" id="{9B4923C0-E751-41BF-A5C8-E7E74F065287}"/>
                </a:ext>
              </a:extLst>
            </p:cNvPr>
            <p:cNvSpPr>
              <a:spLocks noChangeArrowheads="1"/>
            </p:cNvSpPr>
            <p:nvPr/>
          </p:nvSpPr>
          <p:spPr bwMode="auto">
            <a:xfrm>
              <a:off x="705" y="2987"/>
              <a:ext cx="1141" cy="41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6" name="Oval 238">
              <a:extLst>
                <a:ext uri="{FF2B5EF4-FFF2-40B4-BE49-F238E27FC236}">
                  <a16:creationId xmlns:a16="http://schemas.microsoft.com/office/drawing/2014/main" id="{1032EA5D-E801-4EB1-BA8F-28AF6B0CC588}"/>
                </a:ext>
              </a:extLst>
            </p:cNvPr>
            <p:cNvSpPr>
              <a:spLocks noChangeArrowheads="1"/>
            </p:cNvSpPr>
            <p:nvPr/>
          </p:nvSpPr>
          <p:spPr bwMode="auto">
            <a:xfrm rot="1336630">
              <a:off x="1473" y="3067"/>
              <a:ext cx="556"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7" name="Oval 239">
              <a:extLst>
                <a:ext uri="{FF2B5EF4-FFF2-40B4-BE49-F238E27FC236}">
                  <a16:creationId xmlns:a16="http://schemas.microsoft.com/office/drawing/2014/main" id="{2E1A1FA5-518F-44B6-B5BB-3048B47B0054}"/>
                </a:ext>
              </a:extLst>
            </p:cNvPr>
            <p:cNvSpPr>
              <a:spLocks noChangeArrowheads="1"/>
            </p:cNvSpPr>
            <p:nvPr/>
          </p:nvSpPr>
          <p:spPr bwMode="auto">
            <a:xfrm>
              <a:off x="1003" y="2812"/>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8" name="Oval 240">
              <a:extLst>
                <a:ext uri="{FF2B5EF4-FFF2-40B4-BE49-F238E27FC236}">
                  <a16:creationId xmlns:a16="http://schemas.microsoft.com/office/drawing/2014/main" id="{616C89AC-9AAA-4C96-9603-C151BCC632EB}"/>
                </a:ext>
              </a:extLst>
            </p:cNvPr>
            <p:cNvSpPr>
              <a:spLocks noChangeArrowheads="1"/>
            </p:cNvSpPr>
            <p:nvPr/>
          </p:nvSpPr>
          <p:spPr bwMode="auto">
            <a:xfrm>
              <a:off x="576" y="2899"/>
              <a:ext cx="575"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9" name="Oval 241">
              <a:extLst>
                <a:ext uri="{FF2B5EF4-FFF2-40B4-BE49-F238E27FC236}">
                  <a16:creationId xmlns:a16="http://schemas.microsoft.com/office/drawing/2014/main" id="{EA5E34C2-3FB8-46B9-962A-1A89B356F112}"/>
                </a:ext>
              </a:extLst>
            </p:cNvPr>
            <p:cNvSpPr>
              <a:spLocks noChangeArrowheads="1"/>
            </p:cNvSpPr>
            <p:nvPr/>
          </p:nvSpPr>
          <p:spPr bwMode="auto">
            <a:xfrm>
              <a:off x="397" y="3100"/>
              <a:ext cx="382"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90" name="Oval 242">
              <a:extLst>
                <a:ext uri="{FF2B5EF4-FFF2-40B4-BE49-F238E27FC236}">
                  <a16:creationId xmlns:a16="http://schemas.microsoft.com/office/drawing/2014/main" id="{473012A8-F7BB-442B-B628-17A5B6757EFD}"/>
                </a:ext>
              </a:extLst>
            </p:cNvPr>
            <p:cNvSpPr>
              <a:spLocks noChangeArrowheads="1"/>
            </p:cNvSpPr>
            <p:nvPr/>
          </p:nvSpPr>
          <p:spPr bwMode="auto">
            <a:xfrm>
              <a:off x="1514" y="2908"/>
              <a:ext cx="554" cy="24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91" name="Oval 243">
              <a:extLst>
                <a:ext uri="{FF2B5EF4-FFF2-40B4-BE49-F238E27FC236}">
                  <a16:creationId xmlns:a16="http://schemas.microsoft.com/office/drawing/2014/main" id="{09304B8E-E3A1-4B6A-B0D1-21238A99EE66}"/>
                </a:ext>
              </a:extLst>
            </p:cNvPr>
            <p:cNvSpPr>
              <a:spLocks noChangeArrowheads="1"/>
            </p:cNvSpPr>
            <p:nvPr/>
          </p:nvSpPr>
          <p:spPr bwMode="auto">
            <a:xfrm>
              <a:off x="1598" y="3076"/>
              <a:ext cx="556"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92" name="Oval 244">
              <a:extLst>
                <a:ext uri="{FF2B5EF4-FFF2-40B4-BE49-F238E27FC236}">
                  <a16:creationId xmlns:a16="http://schemas.microsoft.com/office/drawing/2014/main" id="{F57D59D9-EE3E-45D6-8143-BB8D1F24F5F4}"/>
                </a:ext>
              </a:extLst>
            </p:cNvPr>
            <p:cNvSpPr>
              <a:spLocks noChangeArrowheads="1"/>
            </p:cNvSpPr>
            <p:nvPr/>
          </p:nvSpPr>
          <p:spPr bwMode="auto">
            <a:xfrm>
              <a:off x="715" y="3004"/>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93" name="Oval 245">
              <a:extLst>
                <a:ext uri="{FF2B5EF4-FFF2-40B4-BE49-F238E27FC236}">
                  <a16:creationId xmlns:a16="http://schemas.microsoft.com/office/drawing/2014/main" id="{6D1B1666-33E6-41C2-8202-8F5862BE1EB5}"/>
                </a:ext>
              </a:extLst>
            </p:cNvPr>
            <p:cNvSpPr>
              <a:spLocks noChangeArrowheads="1"/>
            </p:cNvSpPr>
            <p:nvPr/>
          </p:nvSpPr>
          <p:spPr bwMode="auto">
            <a:xfrm>
              <a:off x="514" y="3220"/>
              <a:ext cx="585"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94" name="Freeform 246">
              <a:extLst>
                <a:ext uri="{FF2B5EF4-FFF2-40B4-BE49-F238E27FC236}">
                  <a16:creationId xmlns:a16="http://schemas.microsoft.com/office/drawing/2014/main" id="{E3B4C230-99D2-4A32-A49B-4AFBC5F7A8A4}"/>
                </a:ext>
              </a:extLst>
            </p:cNvPr>
            <p:cNvSpPr>
              <a:spLocks/>
            </p:cNvSpPr>
            <p:nvPr/>
          </p:nvSpPr>
          <p:spPr bwMode="auto">
            <a:xfrm>
              <a:off x="567" y="2924"/>
              <a:ext cx="1451" cy="597"/>
            </a:xfrm>
            <a:custGeom>
              <a:avLst/>
              <a:gdLst>
                <a:gd name="T0" fmla="*/ 0 w 1447"/>
                <a:gd name="T1" fmla="*/ 1 h 1128"/>
                <a:gd name="T2" fmla="*/ 80 w 1447"/>
                <a:gd name="T3" fmla="*/ 1 h 1128"/>
                <a:gd name="T4" fmla="*/ 56 w 1447"/>
                <a:gd name="T5" fmla="*/ 1 h 1128"/>
                <a:gd name="T6" fmla="*/ 24 w 1447"/>
                <a:gd name="T7" fmla="*/ 1 h 1128"/>
                <a:gd name="T8" fmla="*/ 40 w 1447"/>
                <a:gd name="T9" fmla="*/ 1 h 1128"/>
                <a:gd name="T10" fmla="*/ 64 w 1447"/>
                <a:gd name="T11" fmla="*/ 1 h 1128"/>
                <a:gd name="T12" fmla="*/ 96 w 1447"/>
                <a:gd name="T13" fmla="*/ 1 h 1128"/>
                <a:gd name="T14" fmla="*/ 104 w 1447"/>
                <a:gd name="T15" fmla="*/ 1 h 1128"/>
                <a:gd name="T16" fmla="*/ 152 w 1447"/>
                <a:gd name="T17" fmla="*/ 1 h 1128"/>
                <a:gd name="T18" fmla="*/ 168 w 1447"/>
                <a:gd name="T19" fmla="*/ 1 h 1128"/>
                <a:gd name="T20" fmla="*/ 220 w 1447"/>
                <a:gd name="T21" fmla="*/ 1 h 1128"/>
                <a:gd name="T22" fmla="*/ 308 w 1447"/>
                <a:gd name="T23" fmla="*/ 1 h 1128"/>
                <a:gd name="T24" fmla="*/ 348 w 1447"/>
                <a:gd name="T25" fmla="*/ 1 h 1128"/>
                <a:gd name="T26" fmla="*/ 372 w 1447"/>
                <a:gd name="T27" fmla="*/ 1 h 1128"/>
                <a:gd name="T28" fmla="*/ 444 w 1447"/>
                <a:gd name="T29" fmla="*/ 1 h 1128"/>
                <a:gd name="T30" fmla="*/ 524 w 1447"/>
                <a:gd name="T31" fmla="*/ 0 h 1128"/>
                <a:gd name="T32" fmla="*/ 848 w 1447"/>
                <a:gd name="T33" fmla="*/ 1 h 1128"/>
                <a:gd name="T34" fmla="*/ 1116 w 1447"/>
                <a:gd name="T35" fmla="*/ 1 h 1128"/>
                <a:gd name="T36" fmla="*/ 1140 w 1447"/>
                <a:gd name="T37" fmla="*/ 1 h 1128"/>
                <a:gd name="T38" fmla="*/ 1164 w 1447"/>
                <a:gd name="T39" fmla="*/ 1 h 1128"/>
                <a:gd name="T40" fmla="*/ 1289 w 1447"/>
                <a:gd name="T41" fmla="*/ 1 h 1128"/>
                <a:gd name="T42" fmla="*/ 1376 w 1447"/>
                <a:gd name="T43" fmla="*/ 1 h 1128"/>
                <a:gd name="T44" fmla="*/ 1424 w 1447"/>
                <a:gd name="T45" fmla="*/ 1 h 1128"/>
                <a:gd name="T46" fmla="*/ 1440 w 1447"/>
                <a:gd name="T47" fmla="*/ 1 h 1128"/>
                <a:gd name="T48" fmla="*/ 1472 w 1447"/>
                <a:gd name="T49" fmla="*/ 1 h 1128"/>
                <a:gd name="T50" fmla="*/ 1496 w 1447"/>
                <a:gd name="T51" fmla="*/ 1 h 1128"/>
                <a:gd name="T52" fmla="*/ 1512 w 1447"/>
                <a:gd name="T53" fmla="*/ 1 h 1128"/>
                <a:gd name="T54" fmla="*/ 1512 w 1447"/>
                <a:gd name="T55" fmla="*/ 1 h 1128"/>
                <a:gd name="T56" fmla="*/ 1496 w 1447"/>
                <a:gd name="T57" fmla="*/ 1 h 1128"/>
                <a:gd name="T58" fmla="*/ 1448 w 1447"/>
                <a:gd name="T59" fmla="*/ 1 h 1128"/>
                <a:gd name="T60" fmla="*/ 1432 w 1447"/>
                <a:gd name="T61" fmla="*/ 1 h 1128"/>
                <a:gd name="T62" fmla="*/ 1384 w 1447"/>
                <a:gd name="T63" fmla="*/ 1 h 1128"/>
                <a:gd name="T64" fmla="*/ 1279 w 1447"/>
                <a:gd name="T65" fmla="*/ 1 h 1128"/>
                <a:gd name="T66" fmla="*/ 1228 w 1447"/>
                <a:gd name="T67" fmla="*/ 1 h 1128"/>
                <a:gd name="T68" fmla="*/ 1172 w 1447"/>
                <a:gd name="T69" fmla="*/ 1 h 1128"/>
                <a:gd name="T70" fmla="*/ 460 w 1447"/>
                <a:gd name="T71" fmla="*/ 1 h 1128"/>
                <a:gd name="T72" fmla="*/ 380 w 1447"/>
                <a:gd name="T73" fmla="*/ 1 h 1128"/>
                <a:gd name="T74" fmla="*/ 324 w 1447"/>
                <a:gd name="T75" fmla="*/ 1 h 1128"/>
                <a:gd name="T76" fmla="*/ 260 w 1447"/>
                <a:gd name="T77" fmla="*/ 1 h 1128"/>
                <a:gd name="T78" fmla="*/ 220 w 1447"/>
                <a:gd name="T79" fmla="*/ 1 h 1128"/>
                <a:gd name="T80" fmla="*/ 120 w 1447"/>
                <a:gd name="T81" fmla="*/ 1 h 1128"/>
                <a:gd name="T82" fmla="*/ 56 w 1447"/>
                <a:gd name="T83" fmla="*/ 1 h 1128"/>
                <a:gd name="T84" fmla="*/ 16 w 1447"/>
                <a:gd name="T85" fmla="*/ 1 h 1128"/>
                <a:gd name="T86" fmla="*/ 8 w 1447"/>
                <a:gd name="T87" fmla="*/ 1 h 1128"/>
                <a:gd name="T88" fmla="*/ 0 w 1447"/>
                <a:gd name="T89" fmla="*/ 1 h 11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7"/>
                <a:gd name="T136" fmla="*/ 0 h 1128"/>
                <a:gd name="T137" fmla="*/ 1447 w 1447"/>
                <a:gd name="T138" fmla="*/ 1128 h 11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grpSp>
      <p:sp>
        <p:nvSpPr>
          <p:cNvPr id="20535" name="Text Box 247">
            <a:extLst>
              <a:ext uri="{FF2B5EF4-FFF2-40B4-BE49-F238E27FC236}">
                <a16:creationId xmlns:a16="http://schemas.microsoft.com/office/drawing/2014/main" id="{0B8C2CFD-AB80-4B01-9B01-E8B87225D8EA}"/>
              </a:ext>
            </a:extLst>
          </p:cNvPr>
          <p:cNvSpPr txBox="1">
            <a:spLocks noChangeArrowheads="1"/>
          </p:cNvSpPr>
          <p:nvPr/>
        </p:nvSpPr>
        <p:spPr bwMode="auto">
          <a:xfrm>
            <a:off x="10286056" y="4005089"/>
            <a:ext cx="465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4</a:t>
            </a:r>
          </a:p>
        </p:txBody>
      </p:sp>
      <p:sp>
        <p:nvSpPr>
          <p:cNvPr id="20536" name="AutoShape 248">
            <a:extLst>
              <a:ext uri="{FF2B5EF4-FFF2-40B4-BE49-F238E27FC236}">
                <a16:creationId xmlns:a16="http://schemas.microsoft.com/office/drawing/2014/main" id="{EED7E744-32B6-4501-A669-86804E83CD0E}"/>
              </a:ext>
            </a:extLst>
          </p:cNvPr>
          <p:cNvSpPr>
            <a:spLocks noChangeArrowheads="1"/>
          </p:cNvSpPr>
          <p:nvPr/>
        </p:nvSpPr>
        <p:spPr bwMode="auto">
          <a:xfrm>
            <a:off x="6544320" y="2608089"/>
            <a:ext cx="1366837" cy="317500"/>
          </a:xfrm>
          <a:prstGeom prst="rightArrow">
            <a:avLst>
              <a:gd name="adj1" fmla="val 59778"/>
              <a:gd name="adj2" fmla="val 116374"/>
            </a:avLst>
          </a:prstGeom>
          <a:solidFill>
            <a:srgbClr val="FFFF99"/>
          </a:solidFill>
          <a:ln w="9525">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1600">
                <a:solidFill>
                  <a:schemeClr val="folHlink"/>
                </a:solidFill>
              </a:rPr>
              <a:t>间接交付</a:t>
            </a:r>
          </a:p>
        </p:txBody>
      </p:sp>
      <p:sp>
        <p:nvSpPr>
          <p:cNvPr id="20537" name="AutoShape 249">
            <a:extLst>
              <a:ext uri="{FF2B5EF4-FFF2-40B4-BE49-F238E27FC236}">
                <a16:creationId xmlns:a16="http://schemas.microsoft.com/office/drawing/2014/main" id="{1D3D4741-85A4-45BB-83F9-C2D453A51D9D}"/>
              </a:ext>
            </a:extLst>
          </p:cNvPr>
          <p:cNvSpPr>
            <a:spLocks noChangeArrowheads="1"/>
          </p:cNvSpPr>
          <p:nvPr/>
        </p:nvSpPr>
        <p:spPr bwMode="auto">
          <a:xfrm>
            <a:off x="8846195" y="2611264"/>
            <a:ext cx="1584325" cy="387350"/>
          </a:xfrm>
          <a:prstGeom prst="rightArrow">
            <a:avLst>
              <a:gd name="adj1" fmla="val 59778"/>
              <a:gd name="adj2" fmla="val 110567"/>
            </a:avLst>
          </a:prstGeom>
          <a:solidFill>
            <a:srgbClr val="FFFF99"/>
          </a:solidFill>
          <a:ln w="9525">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1600">
                <a:solidFill>
                  <a:schemeClr val="folHlink"/>
                </a:solidFill>
              </a:rPr>
              <a:t>间接交付</a:t>
            </a:r>
          </a:p>
        </p:txBody>
      </p:sp>
      <p:sp>
        <p:nvSpPr>
          <p:cNvPr id="20538" name="AutoShape 250">
            <a:extLst>
              <a:ext uri="{FF2B5EF4-FFF2-40B4-BE49-F238E27FC236}">
                <a16:creationId xmlns:a16="http://schemas.microsoft.com/office/drawing/2014/main" id="{0718EBE1-A6A9-4D7E-B35B-20BDFF990204}"/>
              </a:ext>
            </a:extLst>
          </p:cNvPr>
          <p:cNvSpPr>
            <a:spLocks noChangeArrowheads="1"/>
          </p:cNvSpPr>
          <p:nvPr/>
        </p:nvSpPr>
        <p:spPr bwMode="auto">
          <a:xfrm>
            <a:off x="4093220" y="2349327"/>
            <a:ext cx="1227137" cy="360362"/>
          </a:xfrm>
          <a:prstGeom prst="rightArrow">
            <a:avLst>
              <a:gd name="adj1" fmla="val 59778"/>
              <a:gd name="adj2" fmla="val 92053"/>
            </a:avLst>
          </a:prstGeom>
          <a:solidFill>
            <a:srgbClr val="FFFF99"/>
          </a:solidFill>
          <a:ln w="9525">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1600">
                <a:solidFill>
                  <a:schemeClr val="folHlink"/>
                </a:solidFill>
              </a:rPr>
              <a:t>间接交付</a:t>
            </a:r>
          </a:p>
        </p:txBody>
      </p:sp>
      <p:sp>
        <p:nvSpPr>
          <p:cNvPr id="20539" name="AutoShape 251">
            <a:extLst>
              <a:ext uri="{FF2B5EF4-FFF2-40B4-BE49-F238E27FC236}">
                <a16:creationId xmlns:a16="http://schemas.microsoft.com/office/drawing/2014/main" id="{C4222BB1-BF6C-4424-86E8-548BABC723F0}"/>
              </a:ext>
            </a:extLst>
          </p:cNvPr>
          <p:cNvSpPr>
            <a:spLocks noChangeArrowheads="1"/>
          </p:cNvSpPr>
          <p:nvPr/>
        </p:nvSpPr>
        <p:spPr bwMode="auto">
          <a:xfrm rot="6744589" flipV="1">
            <a:off x="10429726" y="3142284"/>
            <a:ext cx="1368425" cy="360363"/>
          </a:xfrm>
          <a:prstGeom prst="rightArrow">
            <a:avLst>
              <a:gd name="adj1" fmla="val 59778"/>
              <a:gd name="adj2" fmla="val 102652"/>
            </a:avLst>
          </a:prstGeom>
          <a:solidFill>
            <a:srgbClr val="FFFF99"/>
          </a:solidFill>
          <a:ln w="9525">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1600">
                <a:solidFill>
                  <a:schemeClr val="folHlink"/>
                </a:solidFill>
              </a:rPr>
              <a:t>间接交付</a:t>
            </a:r>
          </a:p>
        </p:txBody>
      </p:sp>
      <p:sp>
        <p:nvSpPr>
          <p:cNvPr id="20540" name="AutoShape 252">
            <a:extLst>
              <a:ext uri="{FF2B5EF4-FFF2-40B4-BE49-F238E27FC236}">
                <a16:creationId xmlns:a16="http://schemas.microsoft.com/office/drawing/2014/main" id="{708F6811-BA70-4D32-A1BE-7A016282143B}"/>
              </a:ext>
            </a:extLst>
          </p:cNvPr>
          <p:cNvSpPr>
            <a:spLocks noChangeArrowheads="1"/>
          </p:cNvSpPr>
          <p:nvPr/>
        </p:nvSpPr>
        <p:spPr bwMode="auto">
          <a:xfrm flipH="1">
            <a:off x="8127057" y="4222578"/>
            <a:ext cx="2016125" cy="358775"/>
          </a:xfrm>
          <a:prstGeom prst="rightArrow">
            <a:avLst>
              <a:gd name="adj1" fmla="val 59778"/>
              <a:gd name="adj2" fmla="val 151908"/>
            </a:avLst>
          </a:prstGeom>
          <a:solidFill>
            <a:srgbClr val="FFFF99"/>
          </a:solidFill>
          <a:ln w="9525">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1600">
                <a:solidFill>
                  <a:schemeClr val="folHlink"/>
                </a:solidFill>
              </a:rPr>
              <a:t>间接交付</a:t>
            </a:r>
          </a:p>
        </p:txBody>
      </p:sp>
      <p:sp>
        <p:nvSpPr>
          <p:cNvPr id="20541" name="AutoShape 253">
            <a:extLst>
              <a:ext uri="{FF2B5EF4-FFF2-40B4-BE49-F238E27FC236}">
                <a16:creationId xmlns:a16="http://schemas.microsoft.com/office/drawing/2014/main" id="{1C5B653A-75F1-4537-B3AA-E5E681BAB4F6}"/>
              </a:ext>
            </a:extLst>
          </p:cNvPr>
          <p:cNvSpPr>
            <a:spLocks noChangeArrowheads="1"/>
          </p:cNvSpPr>
          <p:nvPr/>
        </p:nvSpPr>
        <p:spPr bwMode="auto">
          <a:xfrm rot="20314671" flipH="1">
            <a:off x="5534669" y="4725815"/>
            <a:ext cx="1511300" cy="358775"/>
          </a:xfrm>
          <a:prstGeom prst="rightArrow">
            <a:avLst>
              <a:gd name="adj1" fmla="val 59778"/>
              <a:gd name="adj2" fmla="val 113871"/>
            </a:avLst>
          </a:prstGeom>
          <a:solidFill>
            <a:srgbClr val="FFCCCC"/>
          </a:solidFill>
          <a:ln w="38100" cmpd="dbl">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1600">
                <a:solidFill>
                  <a:schemeClr val="folHlink"/>
                </a:solidFill>
              </a:rPr>
              <a:t>直接交付</a:t>
            </a:r>
          </a:p>
        </p:txBody>
      </p:sp>
      <p:grpSp>
        <p:nvGrpSpPr>
          <p:cNvPr id="20542" name="Group 254">
            <a:extLst>
              <a:ext uri="{FF2B5EF4-FFF2-40B4-BE49-F238E27FC236}">
                <a16:creationId xmlns:a16="http://schemas.microsoft.com/office/drawing/2014/main" id="{4A3649AB-D3DF-4600-A30D-02B3369BF6A2}"/>
              </a:ext>
            </a:extLst>
          </p:cNvPr>
          <p:cNvGrpSpPr>
            <a:grpSpLocks/>
          </p:cNvGrpSpPr>
          <p:nvPr/>
        </p:nvGrpSpPr>
        <p:grpSpPr bwMode="auto">
          <a:xfrm>
            <a:off x="5566419" y="1323802"/>
            <a:ext cx="760412" cy="825500"/>
            <a:chOff x="1721" y="561"/>
            <a:chExt cx="479" cy="520"/>
          </a:xfrm>
        </p:grpSpPr>
        <p:sp>
          <p:nvSpPr>
            <p:cNvPr id="20572" name="Rectangle 255">
              <a:extLst>
                <a:ext uri="{FF2B5EF4-FFF2-40B4-BE49-F238E27FC236}">
                  <a16:creationId xmlns:a16="http://schemas.microsoft.com/office/drawing/2014/main" id="{8CD2A591-EC8D-4C72-B462-C9AF0AD27F8C}"/>
                </a:ext>
              </a:extLst>
            </p:cNvPr>
            <p:cNvSpPr>
              <a:spLocks noChangeArrowheads="1"/>
            </p:cNvSpPr>
            <p:nvPr/>
          </p:nvSpPr>
          <p:spPr bwMode="auto">
            <a:xfrm>
              <a:off x="1728" y="586"/>
              <a:ext cx="467" cy="17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73" name="Rectangle 256">
              <a:extLst>
                <a:ext uri="{FF2B5EF4-FFF2-40B4-BE49-F238E27FC236}">
                  <a16:creationId xmlns:a16="http://schemas.microsoft.com/office/drawing/2014/main" id="{7322DAFA-C4FF-4A08-9B5A-3F0A6A8CBFE1}"/>
                </a:ext>
              </a:extLst>
            </p:cNvPr>
            <p:cNvSpPr>
              <a:spLocks noChangeArrowheads="1"/>
            </p:cNvSpPr>
            <p:nvPr/>
          </p:nvSpPr>
          <p:spPr bwMode="auto">
            <a:xfrm>
              <a:off x="1721" y="585"/>
              <a:ext cx="479" cy="4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74" name="Line 257">
              <a:extLst>
                <a:ext uri="{FF2B5EF4-FFF2-40B4-BE49-F238E27FC236}">
                  <a16:creationId xmlns:a16="http://schemas.microsoft.com/office/drawing/2014/main" id="{E23C4640-3507-4070-AB62-E7EF00FEFFE0}"/>
                </a:ext>
              </a:extLst>
            </p:cNvPr>
            <p:cNvSpPr>
              <a:spLocks noChangeShapeType="1"/>
            </p:cNvSpPr>
            <p:nvPr/>
          </p:nvSpPr>
          <p:spPr bwMode="auto">
            <a:xfrm>
              <a:off x="1721" y="754"/>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5" name="Line 258">
              <a:extLst>
                <a:ext uri="{FF2B5EF4-FFF2-40B4-BE49-F238E27FC236}">
                  <a16:creationId xmlns:a16="http://schemas.microsoft.com/office/drawing/2014/main" id="{D4F9D620-7F4A-4F08-8EE9-5159FB61D8D9}"/>
                </a:ext>
              </a:extLst>
            </p:cNvPr>
            <p:cNvSpPr>
              <a:spLocks noChangeShapeType="1"/>
            </p:cNvSpPr>
            <p:nvPr/>
          </p:nvSpPr>
          <p:spPr bwMode="auto">
            <a:xfrm>
              <a:off x="1721" y="906"/>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6" name="Line 259">
              <a:extLst>
                <a:ext uri="{FF2B5EF4-FFF2-40B4-BE49-F238E27FC236}">
                  <a16:creationId xmlns:a16="http://schemas.microsoft.com/office/drawing/2014/main" id="{0B00B406-D604-4C20-B72A-95F55F91BDA6}"/>
                </a:ext>
              </a:extLst>
            </p:cNvPr>
            <p:cNvSpPr>
              <a:spLocks noChangeShapeType="1"/>
            </p:cNvSpPr>
            <p:nvPr/>
          </p:nvSpPr>
          <p:spPr bwMode="auto">
            <a:xfrm>
              <a:off x="1961" y="748"/>
              <a:ext cx="1" cy="3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7" name="Text Box 260">
              <a:extLst>
                <a:ext uri="{FF2B5EF4-FFF2-40B4-BE49-F238E27FC236}">
                  <a16:creationId xmlns:a16="http://schemas.microsoft.com/office/drawing/2014/main" id="{51647E21-6548-42BA-9CEB-4160AA25155A}"/>
                </a:ext>
              </a:extLst>
            </p:cNvPr>
            <p:cNvSpPr txBox="1">
              <a:spLocks noChangeArrowheads="1"/>
            </p:cNvSpPr>
            <p:nvPr/>
          </p:nvSpPr>
          <p:spPr bwMode="auto">
            <a:xfrm>
              <a:off x="1737" y="561"/>
              <a:ext cx="43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600">
                  <a:solidFill>
                    <a:schemeClr val="folHlink"/>
                  </a:solidFill>
                </a:rPr>
                <a:t>3</a:t>
              </a:r>
            </a:p>
            <a:p>
              <a:pPr algn="ctr" eaLnBrk="1" hangingPunct="1">
                <a:spcBef>
                  <a:spcPct val="0"/>
                </a:spcBef>
                <a:buFontTx/>
                <a:buNone/>
              </a:pPr>
              <a:r>
                <a:rPr lang="en-US" altLang="zh-CN" sz="1600">
                  <a:solidFill>
                    <a:schemeClr val="folHlink"/>
                  </a:solidFill>
                </a:rPr>
                <a:t>2     2</a:t>
              </a:r>
            </a:p>
            <a:p>
              <a:pPr algn="ctr" eaLnBrk="1" hangingPunct="1">
                <a:spcBef>
                  <a:spcPct val="0"/>
                </a:spcBef>
                <a:buFontTx/>
                <a:buNone/>
              </a:pPr>
              <a:r>
                <a:rPr lang="en-US" altLang="zh-CN" sz="1600">
                  <a:solidFill>
                    <a:schemeClr val="folHlink"/>
                  </a:solidFill>
                </a:rPr>
                <a:t>1     1</a:t>
              </a:r>
            </a:p>
          </p:txBody>
        </p:sp>
      </p:grpSp>
      <p:grpSp>
        <p:nvGrpSpPr>
          <p:cNvPr id="20543" name="Group 261">
            <a:extLst>
              <a:ext uri="{FF2B5EF4-FFF2-40B4-BE49-F238E27FC236}">
                <a16:creationId xmlns:a16="http://schemas.microsoft.com/office/drawing/2014/main" id="{91CF9EAF-EB55-45D8-BD27-AD63FEAB4375}"/>
              </a:ext>
            </a:extLst>
          </p:cNvPr>
          <p:cNvGrpSpPr>
            <a:grpSpLocks/>
          </p:cNvGrpSpPr>
          <p:nvPr/>
        </p:nvGrpSpPr>
        <p:grpSpPr bwMode="auto">
          <a:xfrm>
            <a:off x="8085782" y="1323802"/>
            <a:ext cx="760413" cy="825500"/>
            <a:chOff x="1721" y="561"/>
            <a:chExt cx="479" cy="520"/>
          </a:xfrm>
        </p:grpSpPr>
        <p:sp>
          <p:nvSpPr>
            <p:cNvPr id="20566" name="Rectangle 262">
              <a:extLst>
                <a:ext uri="{FF2B5EF4-FFF2-40B4-BE49-F238E27FC236}">
                  <a16:creationId xmlns:a16="http://schemas.microsoft.com/office/drawing/2014/main" id="{A62CFF6B-63B7-4B54-87CE-2ABEF09C111E}"/>
                </a:ext>
              </a:extLst>
            </p:cNvPr>
            <p:cNvSpPr>
              <a:spLocks noChangeArrowheads="1"/>
            </p:cNvSpPr>
            <p:nvPr/>
          </p:nvSpPr>
          <p:spPr bwMode="auto">
            <a:xfrm>
              <a:off x="1728" y="586"/>
              <a:ext cx="467" cy="17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67" name="Rectangle 263">
              <a:extLst>
                <a:ext uri="{FF2B5EF4-FFF2-40B4-BE49-F238E27FC236}">
                  <a16:creationId xmlns:a16="http://schemas.microsoft.com/office/drawing/2014/main" id="{9D6A7A04-279F-4D1C-914E-D89ED569F7CE}"/>
                </a:ext>
              </a:extLst>
            </p:cNvPr>
            <p:cNvSpPr>
              <a:spLocks noChangeArrowheads="1"/>
            </p:cNvSpPr>
            <p:nvPr/>
          </p:nvSpPr>
          <p:spPr bwMode="auto">
            <a:xfrm>
              <a:off x="1721" y="585"/>
              <a:ext cx="479" cy="4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68" name="Line 264">
              <a:extLst>
                <a:ext uri="{FF2B5EF4-FFF2-40B4-BE49-F238E27FC236}">
                  <a16:creationId xmlns:a16="http://schemas.microsoft.com/office/drawing/2014/main" id="{AEF173EE-96D3-4A3C-9FAA-ACCB8CB6C71B}"/>
                </a:ext>
              </a:extLst>
            </p:cNvPr>
            <p:cNvSpPr>
              <a:spLocks noChangeShapeType="1"/>
            </p:cNvSpPr>
            <p:nvPr/>
          </p:nvSpPr>
          <p:spPr bwMode="auto">
            <a:xfrm>
              <a:off x="1721" y="754"/>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69" name="Line 265">
              <a:extLst>
                <a:ext uri="{FF2B5EF4-FFF2-40B4-BE49-F238E27FC236}">
                  <a16:creationId xmlns:a16="http://schemas.microsoft.com/office/drawing/2014/main" id="{438BCB04-286C-4902-8612-B0B333D4A0B0}"/>
                </a:ext>
              </a:extLst>
            </p:cNvPr>
            <p:cNvSpPr>
              <a:spLocks noChangeShapeType="1"/>
            </p:cNvSpPr>
            <p:nvPr/>
          </p:nvSpPr>
          <p:spPr bwMode="auto">
            <a:xfrm>
              <a:off x="1721" y="906"/>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0" name="Line 266">
              <a:extLst>
                <a:ext uri="{FF2B5EF4-FFF2-40B4-BE49-F238E27FC236}">
                  <a16:creationId xmlns:a16="http://schemas.microsoft.com/office/drawing/2014/main" id="{76BB9066-D7FB-44FE-9C0F-31A3308E1888}"/>
                </a:ext>
              </a:extLst>
            </p:cNvPr>
            <p:cNvSpPr>
              <a:spLocks noChangeShapeType="1"/>
            </p:cNvSpPr>
            <p:nvPr/>
          </p:nvSpPr>
          <p:spPr bwMode="auto">
            <a:xfrm>
              <a:off x="1961" y="748"/>
              <a:ext cx="1" cy="3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1" name="Text Box 267">
              <a:extLst>
                <a:ext uri="{FF2B5EF4-FFF2-40B4-BE49-F238E27FC236}">
                  <a16:creationId xmlns:a16="http://schemas.microsoft.com/office/drawing/2014/main" id="{2CEF0994-AFBD-42E7-AD6A-4C7EFEA2BC1F}"/>
                </a:ext>
              </a:extLst>
            </p:cNvPr>
            <p:cNvSpPr txBox="1">
              <a:spLocks noChangeArrowheads="1"/>
            </p:cNvSpPr>
            <p:nvPr/>
          </p:nvSpPr>
          <p:spPr bwMode="auto">
            <a:xfrm>
              <a:off x="1737" y="561"/>
              <a:ext cx="43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600">
                  <a:solidFill>
                    <a:schemeClr val="folHlink"/>
                  </a:solidFill>
                </a:rPr>
                <a:t>3</a:t>
              </a:r>
            </a:p>
            <a:p>
              <a:pPr algn="ctr" eaLnBrk="1" hangingPunct="1">
                <a:spcBef>
                  <a:spcPct val="0"/>
                </a:spcBef>
                <a:buFontTx/>
                <a:buNone/>
              </a:pPr>
              <a:r>
                <a:rPr lang="en-US" altLang="zh-CN" sz="1600">
                  <a:solidFill>
                    <a:schemeClr val="folHlink"/>
                  </a:solidFill>
                </a:rPr>
                <a:t>2     2</a:t>
              </a:r>
            </a:p>
            <a:p>
              <a:pPr algn="ctr" eaLnBrk="1" hangingPunct="1">
                <a:spcBef>
                  <a:spcPct val="0"/>
                </a:spcBef>
                <a:buFontTx/>
                <a:buNone/>
              </a:pPr>
              <a:r>
                <a:rPr lang="en-US" altLang="zh-CN" sz="1600">
                  <a:solidFill>
                    <a:schemeClr val="folHlink"/>
                  </a:solidFill>
                </a:rPr>
                <a:t>1     1</a:t>
              </a:r>
            </a:p>
          </p:txBody>
        </p:sp>
      </p:grpSp>
      <p:grpSp>
        <p:nvGrpSpPr>
          <p:cNvPr id="20544" name="Group 268">
            <a:extLst>
              <a:ext uri="{FF2B5EF4-FFF2-40B4-BE49-F238E27FC236}">
                <a16:creationId xmlns:a16="http://schemas.microsoft.com/office/drawing/2014/main" id="{7ED1AA6A-0705-4E2C-9AC9-C7B2963E180F}"/>
              </a:ext>
            </a:extLst>
          </p:cNvPr>
          <p:cNvGrpSpPr>
            <a:grpSpLocks/>
          </p:cNvGrpSpPr>
          <p:nvPr/>
        </p:nvGrpSpPr>
        <p:grpSpPr bwMode="auto">
          <a:xfrm>
            <a:off x="10646419" y="1323802"/>
            <a:ext cx="760412" cy="825500"/>
            <a:chOff x="1721" y="561"/>
            <a:chExt cx="479" cy="520"/>
          </a:xfrm>
        </p:grpSpPr>
        <p:sp>
          <p:nvSpPr>
            <p:cNvPr id="20560" name="Rectangle 269">
              <a:extLst>
                <a:ext uri="{FF2B5EF4-FFF2-40B4-BE49-F238E27FC236}">
                  <a16:creationId xmlns:a16="http://schemas.microsoft.com/office/drawing/2014/main" id="{946B14AB-4CC9-4206-ADD1-0361CD51DDD0}"/>
                </a:ext>
              </a:extLst>
            </p:cNvPr>
            <p:cNvSpPr>
              <a:spLocks noChangeArrowheads="1"/>
            </p:cNvSpPr>
            <p:nvPr/>
          </p:nvSpPr>
          <p:spPr bwMode="auto">
            <a:xfrm>
              <a:off x="1728" y="586"/>
              <a:ext cx="467" cy="17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61" name="Rectangle 270">
              <a:extLst>
                <a:ext uri="{FF2B5EF4-FFF2-40B4-BE49-F238E27FC236}">
                  <a16:creationId xmlns:a16="http://schemas.microsoft.com/office/drawing/2014/main" id="{2C37B9F0-0505-4543-8510-A9653BF8B252}"/>
                </a:ext>
              </a:extLst>
            </p:cNvPr>
            <p:cNvSpPr>
              <a:spLocks noChangeArrowheads="1"/>
            </p:cNvSpPr>
            <p:nvPr/>
          </p:nvSpPr>
          <p:spPr bwMode="auto">
            <a:xfrm>
              <a:off x="1721" y="585"/>
              <a:ext cx="479" cy="4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62" name="Line 271">
              <a:extLst>
                <a:ext uri="{FF2B5EF4-FFF2-40B4-BE49-F238E27FC236}">
                  <a16:creationId xmlns:a16="http://schemas.microsoft.com/office/drawing/2014/main" id="{2C75CA03-12B5-434A-A5DA-FB51B1627072}"/>
                </a:ext>
              </a:extLst>
            </p:cNvPr>
            <p:cNvSpPr>
              <a:spLocks noChangeShapeType="1"/>
            </p:cNvSpPr>
            <p:nvPr/>
          </p:nvSpPr>
          <p:spPr bwMode="auto">
            <a:xfrm>
              <a:off x="1721" y="754"/>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63" name="Line 272">
              <a:extLst>
                <a:ext uri="{FF2B5EF4-FFF2-40B4-BE49-F238E27FC236}">
                  <a16:creationId xmlns:a16="http://schemas.microsoft.com/office/drawing/2014/main" id="{5310A8E1-FAE4-4933-AC2E-5EDC3356EE2B}"/>
                </a:ext>
              </a:extLst>
            </p:cNvPr>
            <p:cNvSpPr>
              <a:spLocks noChangeShapeType="1"/>
            </p:cNvSpPr>
            <p:nvPr/>
          </p:nvSpPr>
          <p:spPr bwMode="auto">
            <a:xfrm>
              <a:off x="1721" y="906"/>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64" name="Line 273">
              <a:extLst>
                <a:ext uri="{FF2B5EF4-FFF2-40B4-BE49-F238E27FC236}">
                  <a16:creationId xmlns:a16="http://schemas.microsoft.com/office/drawing/2014/main" id="{8D1C6006-DD66-441F-9FEA-F4B5A964AC71}"/>
                </a:ext>
              </a:extLst>
            </p:cNvPr>
            <p:cNvSpPr>
              <a:spLocks noChangeShapeType="1"/>
            </p:cNvSpPr>
            <p:nvPr/>
          </p:nvSpPr>
          <p:spPr bwMode="auto">
            <a:xfrm>
              <a:off x="1961" y="748"/>
              <a:ext cx="1" cy="3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65" name="Text Box 274">
              <a:extLst>
                <a:ext uri="{FF2B5EF4-FFF2-40B4-BE49-F238E27FC236}">
                  <a16:creationId xmlns:a16="http://schemas.microsoft.com/office/drawing/2014/main" id="{13EE401D-CBFC-427F-8D53-0A4EDC25A1A3}"/>
                </a:ext>
              </a:extLst>
            </p:cNvPr>
            <p:cNvSpPr txBox="1">
              <a:spLocks noChangeArrowheads="1"/>
            </p:cNvSpPr>
            <p:nvPr/>
          </p:nvSpPr>
          <p:spPr bwMode="auto">
            <a:xfrm>
              <a:off x="1737" y="561"/>
              <a:ext cx="43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600">
                  <a:solidFill>
                    <a:schemeClr val="folHlink"/>
                  </a:solidFill>
                </a:rPr>
                <a:t>3</a:t>
              </a:r>
            </a:p>
            <a:p>
              <a:pPr algn="ctr" eaLnBrk="1" hangingPunct="1">
                <a:spcBef>
                  <a:spcPct val="0"/>
                </a:spcBef>
                <a:buFontTx/>
                <a:buNone/>
              </a:pPr>
              <a:r>
                <a:rPr lang="en-US" altLang="zh-CN" sz="1600">
                  <a:solidFill>
                    <a:schemeClr val="folHlink"/>
                  </a:solidFill>
                </a:rPr>
                <a:t>2     2</a:t>
              </a:r>
            </a:p>
            <a:p>
              <a:pPr algn="ctr" eaLnBrk="1" hangingPunct="1">
                <a:spcBef>
                  <a:spcPct val="0"/>
                </a:spcBef>
                <a:buFontTx/>
                <a:buNone/>
              </a:pPr>
              <a:r>
                <a:rPr lang="en-US" altLang="zh-CN" sz="1600">
                  <a:solidFill>
                    <a:schemeClr val="folHlink"/>
                  </a:solidFill>
                </a:rPr>
                <a:t>1     1</a:t>
              </a:r>
            </a:p>
          </p:txBody>
        </p:sp>
      </p:grpSp>
      <p:grpSp>
        <p:nvGrpSpPr>
          <p:cNvPr id="20545" name="Group 275">
            <a:extLst>
              <a:ext uri="{FF2B5EF4-FFF2-40B4-BE49-F238E27FC236}">
                <a16:creationId xmlns:a16="http://schemas.microsoft.com/office/drawing/2014/main" id="{66D816D2-0FAC-42A3-A3EE-633934D87ACD}"/>
              </a:ext>
            </a:extLst>
          </p:cNvPr>
          <p:cNvGrpSpPr>
            <a:grpSpLocks/>
          </p:cNvGrpSpPr>
          <p:nvPr/>
        </p:nvGrpSpPr>
        <p:grpSpPr bwMode="auto">
          <a:xfrm>
            <a:off x="7077719" y="4835352"/>
            <a:ext cx="760412" cy="825500"/>
            <a:chOff x="1721" y="561"/>
            <a:chExt cx="479" cy="520"/>
          </a:xfrm>
        </p:grpSpPr>
        <p:sp>
          <p:nvSpPr>
            <p:cNvPr id="20554" name="Rectangle 276">
              <a:extLst>
                <a:ext uri="{FF2B5EF4-FFF2-40B4-BE49-F238E27FC236}">
                  <a16:creationId xmlns:a16="http://schemas.microsoft.com/office/drawing/2014/main" id="{EE90690F-45F1-4B45-8861-D8E696AFCA52}"/>
                </a:ext>
              </a:extLst>
            </p:cNvPr>
            <p:cNvSpPr>
              <a:spLocks noChangeArrowheads="1"/>
            </p:cNvSpPr>
            <p:nvPr/>
          </p:nvSpPr>
          <p:spPr bwMode="auto">
            <a:xfrm>
              <a:off x="1728" y="586"/>
              <a:ext cx="467" cy="17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55" name="Rectangle 277">
              <a:extLst>
                <a:ext uri="{FF2B5EF4-FFF2-40B4-BE49-F238E27FC236}">
                  <a16:creationId xmlns:a16="http://schemas.microsoft.com/office/drawing/2014/main" id="{BD1A291E-3688-4233-9D75-B6A05CE06311}"/>
                </a:ext>
              </a:extLst>
            </p:cNvPr>
            <p:cNvSpPr>
              <a:spLocks noChangeArrowheads="1"/>
            </p:cNvSpPr>
            <p:nvPr/>
          </p:nvSpPr>
          <p:spPr bwMode="auto">
            <a:xfrm>
              <a:off x="1721" y="585"/>
              <a:ext cx="479" cy="4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56" name="Line 278">
              <a:extLst>
                <a:ext uri="{FF2B5EF4-FFF2-40B4-BE49-F238E27FC236}">
                  <a16:creationId xmlns:a16="http://schemas.microsoft.com/office/drawing/2014/main" id="{5E89A113-8A1D-46D4-80D0-7F8B2F3F3641}"/>
                </a:ext>
              </a:extLst>
            </p:cNvPr>
            <p:cNvSpPr>
              <a:spLocks noChangeShapeType="1"/>
            </p:cNvSpPr>
            <p:nvPr/>
          </p:nvSpPr>
          <p:spPr bwMode="auto">
            <a:xfrm>
              <a:off x="1721" y="754"/>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7" name="Line 279">
              <a:extLst>
                <a:ext uri="{FF2B5EF4-FFF2-40B4-BE49-F238E27FC236}">
                  <a16:creationId xmlns:a16="http://schemas.microsoft.com/office/drawing/2014/main" id="{EDE0C1F4-FAB0-41F1-A361-10BA9A34EB8F}"/>
                </a:ext>
              </a:extLst>
            </p:cNvPr>
            <p:cNvSpPr>
              <a:spLocks noChangeShapeType="1"/>
            </p:cNvSpPr>
            <p:nvPr/>
          </p:nvSpPr>
          <p:spPr bwMode="auto">
            <a:xfrm>
              <a:off x="1721" y="906"/>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8" name="Line 280">
              <a:extLst>
                <a:ext uri="{FF2B5EF4-FFF2-40B4-BE49-F238E27FC236}">
                  <a16:creationId xmlns:a16="http://schemas.microsoft.com/office/drawing/2014/main" id="{EF008FF2-28FC-4C5C-B644-4B2403342778}"/>
                </a:ext>
              </a:extLst>
            </p:cNvPr>
            <p:cNvSpPr>
              <a:spLocks noChangeShapeType="1"/>
            </p:cNvSpPr>
            <p:nvPr/>
          </p:nvSpPr>
          <p:spPr bwMode="auto">
            <a:xfrm>
              <a:off x="1961" y="748"/>
              <a:ext cx="1" cy="3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9" name="Text Box 281">
              <a:extLst>
                <a:ext uri="{FF2B5EF4-FFF2-40B4-BE49-F238E27FC236}">
                  <a16:creationId xmlns:a16="http://schemas.microsoft.com/office/drawing/2014/main" id="{D5C255DC-2FD8-4ED4-8C4A-E88AC7EC8F7A}"/>
                </a:ext>
              </a:extLst>
            </p:cNvPr>
            <p:cNvSpPr txBox="1">
              <a:spLocks noChangeArrowheads="1"/>
            </p:cNvSpPr>
            <p:nvPr/>
          </p:nvSpPr>
          <p:spPr bwMode="auto">
            <a:xfrm>
              <a:off x="1737" y="561"/>
              <a:ext cx="43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600">
                  <a:solidFill>
                    <a:schemeClr val="folHlink"/>
                  </a:solidFill>
                </a:rPr>
                <a:t>3</a:t>
              </a:r>
            </a:p>
            <a:p>
              <a:pPr algn="ctr" eaLnBrk="1" hangingPunct="1">
                <a:spcBef>
                  <a:spcPct val="0"/>
                </a:spcBef>
                <a:buFontTx/>
                <a:buNone/>
              </a:pPr>
              <a:r>
                <a:rPr lang="en-US" altLang="zh-CN" sz="1600">
                  <a:solidFill>
                    <a:schemeClr val="folHlink"/>
                  </a:solidFill>
                </a:rPr>
                <a:t>2     2</a:t>
              </a:r>
            </a:p>
            <a:p>
              <a:pPr algn="ctr" eaLnBrk="1" hangingPunct="1">
                <a:spcBef>
                  <a:spcPct val="0"/>
                </a:spcBef>
                <a:buFontTx/>
                <a:buNone/>
              </a:pPr>
              <a:r>
                <a:rPr lang="en-US" altLang="zh-CN" sz="1600">
                  <a:solidFill>
                    <a:schemeClr val="folHlink"/>
                  </a:solidFill>
                </a:rPr>
                <a:t>1     1</a:t>
              </a:r>
            </a:p>
          </p:txBody>
        </p:sp>
      </p:grpSp>
      <p:grpSp>
        <p:nvGrpSpPr>
          <p:cNvPr id="20546" name="Group 282">
            <a:extLst>
              <a:ext uri="{FF2B5EF4-FFF2-40B4-BE49-F238E27FC236}">
                <a16:creationId xmlns:a16="http://schemas.microsoft.com/office/drawing/2014/main" id="{74DA54BD-3704-4E27-B191-7AFCFEC4B4EF}"/>
              </a:ext>
            </a:extLst>
          </p:cNvPr>
          <p:cNvGrpSpPr>
            <a:grpSpLocks/>
          </p:cNvGrpSpPr>
          <p:nvPr/>
        </p:nvGrpSpPr>
        <p:grpSpPr bwMode="auto">
          <a:xfrm>
            <a:off x="10462269" y="4835352"/>
            <a:ext cx="760412" cy="825500"/>
            <a:chOff x="1721" y="561"/>
            <a:chExt cx="479" cy="520"/>
          </a:xfrm>
        </p:grpSpPr>
        <p:sp>
          <p:nvSpPr>
            <p:cNvPr id="20548" name="Rectangle 283">
              <a:extLst>
                <a:ext uri="{FF2B5EF4-FFF2-40B4-BE49-F238E27FC236}">
                  <a16:creationId xmlns:a16="http://schemas.microsoft.com/office/drawing/2014/main" id="{4DC30803-A0CE-4D56-9105-C1471EEA9005}"/>
                </a:ext>
              </a:extLst>
            </p:cNvPr>
            <p:cNvSpPr>
              <a:spLocks noChangeArrowheads="1"/>
            </p:cNvSpPr>
            <p:nvPr/>
          </p:nvSpPr>
          <p:spPr bwMode="auto">
            <a:xfrm>
              <a:off x="1728" y="586"/>
              <a:ext cx="467" cy="17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49" name="Rectangle 284">
              <a:extLst>
                <a:ext uri="{FF2B5EF4-FFF2-40B4-BE49-F238E27FC236}">
                  <a16:creationId xmlns:a16="http://schemas.microsoft.com/office/drawing/2014/main" id="{28E7383E-205F-4C62-BF30-FA7806299501}"/>
                </a:ext>
              </a:extLst>
            </p:cNvPr>
            <p:cNvSpPr>
              <a:spLocks noChangeArrowheads="1"/>
            </p:cNvSpPr>
            <p:nvPr/>
          </p:nvSpPr>
          <p:spPr bwMode="auto">
            <a:xfrm>
              <a:off x="1721" y="585"/>
              <a:ext cx="479" cy="4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50" name="Line 285">
              <a:extLst>
                <a:ext uri="{FF2B5EF4-FFF2-40B4-BE49-F238E27FC236}">
                  <a16:creationId xmlns:a16="http://schemas.microsoft.com/office/drawing/2014/main" id="{C7DFA229-AA7F-4209-8ECB-8550C423915D}"/>
                </a:ext>
              </a:extLst>
            </p:cNvPr>
            <p:cNvSpPr>
              <a:spLocks noChangeShapeType="1"/>
            </p:cNvSpPr>
            <p:nvPr/>
          </p:nvSpPr>
          <p:spPr bwMode="auto">
            <a:xfrm>
              <a:off x="1721" y="754"/>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1" name="Line 286">
              <a:extLst>
                <a:ext uri="{FF2B5EF4-FFF2-40B4-BE49-F238E27FC236}">
                  <a16:creationId xmlns:a16="http://schemas.microsoft.com/office/drawing/2014/main" id="{BC3A5B7D-C7F6-4862-A31D-2B878355E229}"/>
                </a:ext>
              </a:extLst>
            </p:cNvPr>
            <p:cNvSpPr>
              <a:spLocks noChangeShapeType="1"/>
            </p:cNvSpPr>
            <p:nvPr/>
          </p:nvSpPr>
          <p:spPr bwMode="auto">
            <a:xfrm>
              <a:off x="1721" y="906"/>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2" name="Line 287">
              <a:extLst>
                <a:ext uri="{FF2B5EF4-FFF2-40B4-BE49-F238E27FC236}">
                  <a16:creationId xmlns:a16="http://schemas.microsoft.com/office/drawing/2014/main" id="{F6F7C06F-97CA-4A75-8EF7-57F0A0D2F2B8}"/>
                </a:ext>
              </a:extLst>
            </p:cNvPr>
            <p:cNvSpPr>
              <a:spLocks noChangeShapeType="1"/>
            </p:cNvSpPr>
            <p:nvPr/>
          </p:nvSpPr>
          <p:spPr bwMode="auto">
            <a:xfrm>
              <a:off x="1961" y="748"/>
              <a:ext cx="1" cy="3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3" name="Text Box 288">
              <a:extLst>
                <a:ext uri="{FF2B5EF4-FFF2-40B4-BE49-F238E27FC236}">
                  <a16:creationId xmlns:a16="http://schemas.microsoft.com/office/drawing/2014/main" id="{364B7BB2-D826-45A3-8499-2F815A5D4C42}"/>
                </a:ext>
              </a:extLst>
            </p:cNvPr>
            <p:cNvSpPr txBox="1">
              <a:spLocks noChangeArrowheads="1"/>
            </p:cNvSpPr>
            <p:nvPr/>
          </p:nvSpPr>
          <p:spPr bwMode="auto">
            <a:xfrm>
              <a:off x="1737" y="561"/>
              <a:ext cx="43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600">
                  <a:solidFill>
                    <a:schemeClr val="folHlink"/>
                  </a:solidFill>
                </a:rPr>
                <a:t>3</a:t>
              </a:r>
            </a:p>
            <a:p>
              <a:pPr algn="ctr" eaLnBrk="1" hangingPunct="1">
                <a:spcBef>
                  <a:spcPct val="0"/>
                </a:spcBef>
                <a:buFontTx/>
                <a:buNone/>
              </a:pPr>
              <a:r>
                <a:rPr lang="en-US" altLang="zh-CN" sz="1600">
                  <a:solidFill>
                    <a:schemeClr val="folHlink"/>
                  </a:solidFill>
                </a:rPr>
                <a:t>2     2</a:t>
              </a:r>
            </a:p>
            <a:p>
              <a:pPr algn="ctr" eaLnBrk="1" hangingPunct="1">
                <a:spcBef>
                  <a:spcPct val="0"/>
                </a:spcBef>
                <a:buFontTx/>
                <a:buNone/>
              </a:pPr>
              <a:r>
                <a:rPr lang="en-US" altLang="zh-CN" sz="1600">
                  <a:solidFill>
                    <a:schemeClr val="folHlink"/>
                  </a:solidFill>
                </a:rPr>
                <a:t>1     1</a:t>
              </a:r>
            </a:p>
          </p:txBody>
        </p:sp>
      </p:grpSp>
      <p:sp>
        <p:nvSpPr>
          <p:cNvPr id="20547" name="Freeform 289">
            <a:extLst>
              <a:ext uri="{FF2B5EF4-FFF2-40B4-BE49-F238E27FC236}">
                <a16:creationId xmlns:a16="http://schemas.microsoft.com/office/drawing/2014/main" id="{CD39D4A1-BF92-4C94-9C89-291FEF6ED5A2}"/>
              </a:ext>
            </a:extLst>
          </p:cNvPr>
          <p:cNvSpPr>
            <a:spLocks/>
          </p:cNvSpPr>
          <p:nvPr/>
        </p:nvSpPr>
        <p:spPr bwMode="auto">
          <a:xfrm>
            <a:off x="3950344" y="982490"/>
            <a:ext cx="7791450" cy="5788025"/>
          </a:xfrm>
          <a:custGeom>
            <a:avLst/>
            <a:gdLst>
              <a:gd name="T0" fmla="*/ 2147483646 w 4908"/>
              <a:gd name="T1" fmla="*/ 0 h 3646"/>
              <a:gd name="T2" fmla="*/ 2147483646 w 4908"/>
              <a:gd name="T3" fmla="*/ 2147483646 h 3646"/>
              <a:gd name="T4" fmla="*/ 2147483646 w 4908"/>
              <a:gd name="T5" fmla="*/ 2147483646 h 3646"/>
              <a:gd name="T6" fmla="*/ 2147483646 w 4908"/>
              <a:gd name="T7" fmla="*/ 2147483646 h 3646"/>
              <a:gd name="T8" fmla="*/ 2147483646 w 4908"/>
              <a:gd name="T9" fmla="*/ 2147483646 h 3646"/>
              <a:gd name="T10" fmla="*/ 2147483646 w 4908"/>
              <a:gd name="T11" fmla="*/ 2147483646 h 3646"/>
              <a:gd name="T12" fmla="*/ 2147483646 w 4908"/>
              <a:gd name="T13" fmla="*/ 2147483646 h 3646"/>
              <a:gd name="T14" fmla="*/ 2147483646 w 4908"/>
              <a:gd name="T15" fmla="*/ 2147483646 h 3646"/>
              <a:gd name="T16" fmla="*/ 2147483646 w 4908"/>
              <a:gd name="T17" fmla="*/ 2147483646 h 3646"/>
              <a:gd name="T18" fmla="*/ 2147483646 w 4908"/>
              <a:gd name="T19" fmla="*/ 2147483646 h 3646"/>
              <a:gd name="T20" fmla="*/ 2147483646 w 4908"/>
              <a:gd name="T21" fmla="*/ 2147483646 h 3646"/>
              <a:gd name="T22" fmla="*/ 2147483646 w 4908"/>
              <a:gd name="T23" fmla="*/ 2147483646 h 3646"/>
              <a:gd name="T24" fmla="*/ 2147483646 w 4908"/>
              <a:gd name="T25" fmla="*/ 2147483646 h 3646"/>
              <a:gd name="T26" fmla="*/ 2147483646 w 4908"/>
              <a:gd name="T27" fmla="*/ 2147483646 h 3646"/>
              <a:gd name="T28" fmla="*/ 2147483646 w 4908"/>
              <a:gd name="T29" fmla="*/ 2147483646 h 3646"/>
              <a:gd name="T30" fmla="*/ 2147483646 w 4908"/>
              <a:gd name="T31" fmla="*/ 2147483646 h 3646"/>
              <a:gd name="T32" fmla="*/ 2147483646 w 4908"/>
              <a:gd name="T33" fmla="*/ 2147483646 h 3646"/>
              <a:gd name="T34" fmla="*/ 2147483646 w 4908"/>
              <a:gd name="T35" fmla="*/ 2147483646 h 3646"/>
              <a:gd name="T36" fmla="*/ 2147483646 w 4908"/>
              <a:gd name="T37" fmla="*/ 2147483646 h 3646"/>
              <a:gd name="T38" fmla="*/ 2147483646 w 4908"/>
              <a:gd name="T39" fmla="*/ 2147483646 h 3646"/>
              <a:gd name="T40" fmla="*/ 2147483646 w 4908"/>
              <a:gd name="T41" fmla="*/ 2147483646 h 3646"/>
              <a:gd name="T42" fmla="*/ 2147483646 w 4908"/>
              <a:gd name="T43" fmla="*/ 2147483646 h 3646"/>
              <a:gd name="T44" fmla="*/ 2147483646 w 4908"/>
              <a:gd name="T45" fmla="*/ 2147483646 h 3646"/>
              <a:gd name="T46" fmla="*/ 2147483646 w 4908"/>
              <a:gd name="T47" fmla="*/ 2147483646 h 3646"/>
              <a:gd name="T48" fmla="*/ 2147483646 w 4908"/>
              <a:gd name="T49" fmla="*/ 2147483646 h 3646"/>
              <a:gd name="T50" fmla="*/ 2147483646 w 4908"/>
              <a:gd name="T51" fmla="*/ 2147483646 h 3646"/>
              <a:gd name="T52" fmla="*/ 2147483646 w 4908"/>
              <a:gd name="T53" fmla="*/ 2147483646 h 3646"/>
              <a:gd name="T54" fmla="*/ 2147483646 w 4908"/>
              <a:gd name="T55" fmla="*/ 2147483646 h 3646"/>
              <a:gd name="T56" fmla="*/ 2147483646 w 4908"/>
              <a:gd name="T57" fmla="*/ 2147483646 h 3646"/>
              <a:gd name="T58" fmla="*/ 2147483646 w 4908"/>
              <a:gd name="T59" fmla="*/ 2147483646 h 3646"/>
              <a:gd name="T60" fmla="*/ 2147483646 w 4908"/>
              <a:gd name="T61" fmla="*/ 2147483646 h 3646"/>
              <a:gd name="T62" fmla="*/ 2147483646 w 4908"/>
              <a:gd name="T63" fmla="*/ 2147483646 h 3646"/>
              <a:gd name="T64" fmla="*/ 2147483646 w 4908"/>
              <a:gd name="T65" fmla="*/ 2147483646 h 3646"/>
              <a:gd name="T66" fmla="*/ 2147483646 w 4908"/>
              <a:gd name="T67" fmla="*/ 2147483646 h 3646"/>
              <a:gd name="T68" fmla="*/ 2147483646 w 4908"/>
              <a:gd name="T69" fmla="*/ 2147483646 h 3646"/>
              <a:gd name="T70" fmla="*/ 2147483646 w 4908"/>
              <a:gd name="T71" fmla="*/ 2147483646 h 3646"/>
              <a:gd name="T72" fmla="*/ 2147483646 w 4908"/>
              <a:gd name="T73" fmla="*/ 2147483646 h 3646"/>
              <a:gd name="T74" fmla="*/ 2147483646 w 4908"/>
              <a:gd name="T75" fmla="*/ 2147483646 h 3646"/>
              <a:gd name="T76" fmla="*/ 2147483646 w 4908"/>
              <a:gd name="T77" fmla="*/ 2147483646 h 3646"/>
              <a:gd name="T78" fmla="*/ 2147483646 w 4908"/>
              <a:gd name="T79" fmla="*/ 2147483646 h 3646"/>
              <a:gd name="T80" fmla="*/ 2147483646 w 4908"/>
              <a:gd name="T81" fmla="*/ 2147483646 h 3646"/>
              <a:gd name="T82" fmla="*/ 2147483646 w 4908"/>
              <a:gd name="T83" fmla="*/ 2147483646 h 3646"/>
              <a:gd name="T84" fmla="*/ 2147483646 w 4908"/>
              <a:gd name="T85" fmla="*/ 2147483646 h 3646"/>
              <a:gd name="T86" fmla="*/ 2147483646 w 4908"/>
              <a:gd name="T87" fmla="*/ 2147483646 h 3646"/>
              <a:gd name="T88" fmla="*/ 2147483646 w 4908"/>
              <a:gd name="T89" fmla="*/ 2147483646 h 3646"/>
              <a:gd name="T90" fmla="*/ 2147483646 w 4908"/>
              <a:gd name="T91" fmla="*/ 2147483646 h 3646"/>
              <a:gd name="T92" fmla="*/ 2147483646 w 4908"/>
              <a:gd name="T93" fmla="*/ 2147483646 h 3646"/>
              <a:gd name="T94" fmla="*/ 2147483646 w 4908"/>
              <a:gd name="T95" fmla="*/ 2147483646 h 3646"/>
              <a:gd name="T96" fmla="*/ 2147483646 w 4908"/>
              <a:gd name="T97" fmla="*/ 2147483646 h 3646"/>
              <a:gd name="T98" fmla="*/ 2147483646 w 4908"/>
              <a:gd name="T99" fmla="*/ 2147483646 h 3646"/>
              <a:gd name="T100" fmla="*/ 2147483646 w 4908"/>
              <a:gd name="T101" fmla="*/ 2147483646 h 3646"/>
              <a:gd name="T102" fmla="*/ 2147483646 w 4908"/>
              <a:gd name="T103" fmla="*/ 2147483646 h 3646"/>
              <a:gd name="T104" fmla="*/ 2147483646 w 4908"/>
              <a:gd name="T105" fmla="*/ 2147483646 h 3646"/>
              <a:gd name="T106" fmla="*/ 2147483646 w 4908"/>
              <a:gd name="T107" fmla="*/ 2147483646 h 3646"/>
              <a:gd name="T108" fmla="*/ 2147483646 w 4908"/>
              <a:gd name="T109" fmla="*/ 2147483646 h 3646"/>
              <a:gd name="T110" fmla="*/ 2147483646 w 4908"/>
              <a:gd name="T111" fmla="*/ 2147483646 h 3646"/>
              <a:gd name="T112" fmla="*/ 2147483646 w 4908"/>
              <a:gd name="T113" fmla="*/ 2147483646 h 3646"/>
              <a:gd name="T114" fmla="*/ 2147483646 w 4908"/>
              <a:gd name="T115" fmla="*/ 2147483646 h 3646"/>
              <a:gd name="T116" fmla="*/ 2147483646 w 4908"/>
              <a:gd name="T117" fmla="*/ 2147483646 h 3646"/>
              <a:gd name="T118" fmla="*/ 2147483646 w 4908"/>
              <a:gd name="T119" fmla="*/ 2147483646 h 3646"/>
              <a:gd name="T120" fmla="*/ 2147483646 w 4908"/>
              <a:gd name="T121" fmla="*/ 2147483646 h 3646"/>
              <a:gd name="T122" fmla="*/ 2147483646 w 4908"/>
              <a:gd name="T123" fmla="*/ 2147483646 h 36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08"/>
              <a:gd name="T187" fmla="*/ 0 h 3646"/>
              <a:gd name="T188" fmla="*/ 4908 w 4908"/>
              <a:gd name="T189" fmla="*/ 3646 h 364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08" h="3646">
                <a:moveTo>
                  <a:pt x="4" y="0"/>
                </a:moveTo>
                <a:cubicBezTo>
                  <a:pt x="0" y="162"/>
                  <a:pt x="3" y="330"/>
                  <a:pt x="4" y="453"/>
                </a:cubicBezTo>
                <a:cubicBezTo>
                  <a:pt x="5" y="576"/>
                  <a:pt x="2" y="679"/>
                  <a:pt x="13" y="736"/>
                </a:cubicBezTo>
                <a:cubicBezTo>
                  <a:pt x="24" y="793"/>
                  <a:pt x="25" y="781"/>
                  <a:pt x="69" y="794"/>
                </a:cubicBezTo>
                <a:cubicBezTo>
                  <a:pt x="113" y="807"/>
                  <a:pt x="194" y="808"/>
                  <a:pt x="279" y="812"/>
                </a:cubicBezTo>
                <a:cubicBezTo>
                  <a:pt x="364" y="816"/>
                  <a:pt x="472" y="815"/>
                  <a:pt x="579" y="815"/>
                </a:cubicBezTo>
                <a:cubicBezTo>
                  <a:pt x="686" y="815"/>
                  <a:pt x="840" y="822"/>
                  <a:pt x="924" y="809"/>
                </a:cubicBezTo>
                <a:cubicBezTo>
                  <a:pt x="1008" y="796"/>
                  <a:pt x="1054" y="806"/>
                  <a:pt x="1083" y="737"/>
                </a:cubicBezTo>
                <a:cubicBezTo>
                  <a:pt x="1112" y="668"/>
                  <a:pt x="1083" y="476"/>
                  <a:pt x="1098" y="398"/>
                </a:cubicBezTo>
                <a:cubicBezTo>
                  <a:pt x="1113" y="320"/>
                  <a:pt x="1124" y="287"/>
                  <a:pt x="1175" y="269"/>
                </a:cubicBezTo>
                <a:cubicBezTo>
                  <a:pt x="1226" y="251"/>
                  <a:pt x="1361" y="243"/>
                  <a:pt x="1406" y="290"/>
                </a:cubicBezTo>
                <a:cubicBezTo>
                  <a:pt x="1451" y="337"/>
                  <a:pt x="1432" y="471"/>
                  <a:pt x="1442" y="551"/>
                </a:cubicBezTo>
                <a:cubicBezTo>
                  <a:pt x="1452" y="631"/>
                  <a:pt x="1427" y="730"/>
                  <a:pt x="1466" y="773"/>
                </a:cubicBezTo>
                <a:cubicBezTo>
                  <a:pt x="1505" y="816"/>
                  <a:pt x="1611" y="804"/>
                  <a:pt x="1676" y="809"/>
                </a:cubicBezTo>
                <a:cubicBezTo>
                  <a:pt x="1741" y="814"/>
                  <a:pt x="1747" y="804"/>
                  <a:pt x="1859" y="803"/>
                </a:cubicBezTo>
                <a:cubicBezTo>
                  <a:pt x="1971" y="802"/>
                  <a:pt x="2240" y="807"/>
                  <a:pt x="2349" y="803"/>
                </a:cubicBezTo>
                <a:cubicBezTo>
                  <a:pt x="2458" y="799"/>
                  <a:pt x="2466" y="800"/>
                  <a:pt x="2514" y="779"/>
                </a:cubicBezTo>
                <a:cubicBezTo>
                  <a:pt x="2562" y="758"/>
                  <a:pt x="2612" y="744"/>
                  <a:pt x="2636" y="680"/>
                </a:cubicBezTo>
                <a:cubicBezTo>
                  <a:pt x="2660" y="616"/>
                  <a:pt x="2645" y="459"/>
                  <a:pt x="2660" y="392"/>
                </a:cubicBezTo>
                <a:cubicBezTo>
                  <a:pt x="2675" y="325"/>
                  <a:pt x="2674" y="292"/>
                  <a:pt x="2726" y="275"/>
                </a:cubicBezTo>
                <a:cubicBezTo>
                  <a:pt x="2778" y="258"/>
                  <a:pt x="2925" y="256"/>
                  <a:pt x="2975" y="287"/>
                </a:cubicBezTo>
                <a:cubicBezTo>
                  <a:pt x="3025" y="318"/>
                  <a:pt x="3013" y="396"/>
                  <a:pt x="3026" y="464"/>
                </a:cubicBezTo>
                <a:cubicBezTo>
                  <a:pt x="3039" y="532"/>
                  <a:pt x="3027" y="638"/>
                  <a:pt x="3053" y="695"/>
                </a:cubicBezTo>
                <a:cubicBezTo>
                  <a:pt x="3079" y="752"/>
                  <a:pt x="3114" y="786"/>
                  <a:pt x="3185" y="806"/>
                </a:cubicBezTo>
                <a:cubicBezTo>
                  <a:pt x="3256" y="826"/>
                  <a:pt x="3364" y="813"/>
                  <a:pt x="3479" y="815"/>
                </a:cubicBezTo>
                <a:cubicBezTo>
                  <a:pt x="3594" y="817"/>
                  <a:pt x="3754" y="822"/>
                  <a:pt x="3875" y="818"/>
                </a:cubicBezTo>
                <a:cubicBezTo>
                  <a:pt x="3996" y="814"/>
                  <a:pt x="4143" y="822"/>
                  <a:pt x="4208" y="791"/>
                </a:cubicBezTo>
                <a:cubicBezTo>
                  <a:pt x="4273" y="760"/>
                  <a:pt x="4254" y="692"/>
                  <a:pt x="4265" y="629"/>
                </a:cubicBezTo>
                <a:cubicBezTo>
                  <a:pt x="4276" y="566"/>
                  <a:pt x="4259" y="469"/>
                  <a:pt x="4274" y="410"/>
                </a:cubicBezTo>
                <a:cubicBezTo>
                  <a:pt x="4289" y="351"/>
                  <a:pt x="4304" y="290"/>
                  <a:pt x="4358" y="272"/>
                </a:cubicBezTo>
                <a:cubicBezTo>
                  <a:pt x="4412" y="254"/>
                  <a:pt x="4549" y="243"/>
                  <a:pt x="4598" y="299"/>
                </a:cubicBezTo>
                <a:cubicBezTo>
                  <a:pt x="4647" y="355"/>
                  <a:pt x="4638" y="522"/>
                  <a:pt x="4652" y="608"/>
                </a:cubicBezTo>
                <a:cubicBezTo>
                  <a:pt x="4666" y="694"/>
                  <a:pt x="4644" y="733"/>
                  <a:pt x="4681" y="814"/>
                </a:cubicBezTo>
                <a:cubicBezTo>
                  <a:pt x="4718" y="895"/>
                  <a:pt x="4838" y="930"/>
                  <a:pt x="4873" y="1094"/>
                </a:cubicBezTo>
                <a:cubicBezTo>
                  <a:pt x="4908" y="1258"/>
                  <a:pt x="4889" y="1567"/>
                  <a:pt x="4889" y="1798"/>
                </a:cubicBezTo>
                <a:cubicBezTo>
                  <a:pt x="4889" y="2029"/>
                  <a:pt x="4883" y="2284"/>
                  <a:pt x="4873" y="2478"/>
                </a:cubicBezTo>
                <a:cubicBezTo>
                  <a:pt x="4863" y="2672"/>
                  <a:pt x="4864" y="2871"/>
                  <a:pt x="4829" y="2962"/>
                </a:cubicBezTo>
                <a:cubicBezTo>
                  <a:pt x="4794" y="3053"/>
                  <a:pt x="4708" y="3023"/>
                  <a:pt x="4661" y="3026"/>
                </a:cubicBezTo>
                <a:cubicBezTo>
                  <a:pt x="4614" y="3029"/>
                  <a:pt x="4568" y="3013"/>
                  <a:pt x="4545" y="2982"/>
                </a:cubicBezTo>
                <a:cubicBezTo>
                  <a:pt x="4522" y="2951"/>
                  <a:pt x="4526" y="2897"/>
                  <a:pt x="4521" y="2838"/>
                </a:cubicBezTo>
                <a:cubicBezTo>
                  <a:pt x="4516" y="2779"/>
                  <a:pt x="4526" y="2683"/>
                  <a:pt x="4517" y="2626"/>
                </a:cubicBezTo>
                <a:cubicBezTo>
                  <a:pt x="4508" y="2569"/>
                  <a:pt x="4520" y="2516"/>
                  <a:pt x="4469" y="2494"/>
                </a:cubicBezTo>
                <a:cubicBezTo>
                  <a:pt x="4418" y="2472"/>
                  <a:pt x="4264" y="2468"/>
                  <a:pt x="4209" y="2494"/>
                </a:cubicBezTo>
                <a:cubicBezTo>
                  <a:pt x="4154" y="2520"/>
                  <a:pt x="4155" y="2569"/>
                  <a:pt x="4141" y="2650"/>
                </a:cubicBezTo>
                <a:cubicBezTo>
                  <a:pt x="4127" y="2731"/>
                  <a:pt x="4168" y="2911"/>
                  <a:pt x="4125" y="2978"/>
                </a:cubicBezTo>
                <a:cubicBezTo>
                  <a:pt x="4082" y="3045"/>
                  <a:pt x="4033" y="3042"/>
                  <a:pt x="3881" y="3053"/>
                </a:cubicBezTo>
                <a:cubicBezTo>
                  <a:pt x="3729" y="3064"/>
                  <a:pt x="3378" y="3048"/>
                  <a:pt x="3213" y="3046"/>
                </a:cubicBezTo>
                <a:cubicBezTo>
                  <a:pt x="3048" y="3044"/>
                  <a:pt x="2992" y="3045"/>
                  <a:pt x="2893" y="3042"/>
                </a:cubicBezTo>
                <a:cubicBezTo>
                  <a:pt x="2794" y="3039"/>
                  <a:pt x="2696" y="3041"/>
                  <a:pt x="2617" y="3026"/>
                </a:cubicBezTo>
                <a:cubicBezTo>
                  <a:pt x="2538" y="3011"/>
                  <a:pt x="2454" y="3010"/>
                  <a:pt x="2417" y="2950"/>
                </a:cubicBezTo>
                <a:cubicBezTo>
                  <a:pt x="2380" y="2890"/>
                  <a:pt x="2411" y="2743"/>
                  <a:pt x="2393" y="2666"/>
                </a:cubicBezTo>
                <a:cubicBezTo>
                  <a:pt x="2375" y="2589"/>
                  <a:pt x="2360" y="2515"/>
                  <a:pt x="2309" y="2490"/>
                </a:cubicBezTo>
                <a:cubicBezTo>
                  <a:pt x="2258" y="2465"/>
                  <a:pt x="2134" y="2452"/>
                  <a:pt x="2085" y="2514"/>
                </a:cubicBezTo>
                <a:cubicBezTo>
                  <a:pt x="2036" y="2576"/>
                  <a:pt x="2031" y="2743"/>
                  <a:pt x="2017" y="2862"/>
                </a:cubicBezTo>
                <a:cubicBezTo>
                  <a:pt x="2003" y="2981"/>
                  <a:pt x="2010" y="3116"/>
                  <a:pt x="2001" y="3226"/>
                </a:cubicBezTo>
                <a:cubicBezTo>
                  <a:pt x="1992" y="3336"/>
                  <a:pt x="1988" y="3455"/>
                  <a:pt x="1961" y="3522"/>
                </a:cubicBezTo>
                <a:cubicBezTo>
                  <a:pt x="1934" y="3589"/>
                  <a:pt x="1891" y="3606"/>
                  <a:pt x="1837" y="3626"/>
                </a:cubicBezTo>
                <a:cubicBezTo>
                  <a:pt x="1783" y="3646"/>
                  <a:pt x="1707" y="3641"/>
                  <a:pt x="1637" y="3642"/>
                </a:cubicBezTo>
                <a:cubicBezTo>
                  <a:pt x="1567" y="3643"/>
                  <a:pt x="1480" y="3645"/>
                  <a:pt x="1415" y="3632"/>
                </a:cubicBezTo>
                <a:cubicBezTo>
                  <a:pt x="1350" y="3619"/>
                  <a:pt x="1278" y="3636"/>
                  <a:pt x="1247" y="3563"/>
                </a:cubicBezTo>
                <a:cubicBezTo>
                  <a:pt x="1216" y="3490"/>
                  <a:pt x="1232" y="3314"/>
                  <a:pt x="1229" y="3191"/>
                </a:cubicBezTo>
                <a:cubicBezTo>
                  <a:pt x="1226" y="3068"/>
                  <a:pt x="1229" y="2902"/>
                  <a:pt x="1229" y="2826"/>
                </a:cubicBezTo>
              </a:path>
            </a:pathLst>
          </a:custGeom>
          <a:noFill/>
          <a:ln w="57150">
            <a:solidFill>
              <a:schemeClr val="hlink"/>
            </a:solidFill>
            <a:round/>
            <a:headEnd type="none" w="med" len="lg"/>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9DCB7E86-9F22-457D-88E1-EFFD8FB3C153}"/>
              </a:ext>
            </a:extLst>
          </p:cNvPr>
          <p:cNvSpPr>
            <a:spLocks noGrp="1"/>
          </p:cNvSpPr>
          <p:nvPr>
            <p:ph type="title"/>
          </p:nvPr>
        </p:nvSpPr>
        <p:spPr/>
        <p:txBody>
          <a:bodyPr/>
          <a:lstStyle/>
          <a:p>
            <a:r>
              <a:rPr lang="zh-CN" altLang="en-US" dirty="0"/>
              <a:t>网络层</a:t>
            </a:r>
            <a:r>
              <a:rPr lang="en-US" altLang="zh-CN" dirty="0"/>
              <a:t>——IP</a:t>
            </a:r>
            <a:r>
              <a:rPr lang="zh-CN" altLang="en-US" dirty="0"/>
              <a:t>地址</a:t>
            </a:r>
          </a:p>
        </p:txBody>
      </p:sp>
      <p:grpSp>
        <p:nvGrpSpPr>
          <p:cNvPr id="21507" name="Group 27">
            <a:extLst>
              <a:ext uri="{FF2B5EF4-FFF2-40B4-BE49-F238E27FC236}">
                <a16:creationId xmlns:a16="http://schemas.microsoft.com/office/drawing/2014/main" id="{DF70D2A2-AF42-4DC0-B7E1-72B6448826AB}"/>
              </a:ext>
            </a:extLst>
          </p:cNvPr>
          <p:cNvGrpSpPr>
            <a:grpSpLocks/>
          </p:cNvGrpSpPr>
          <p:nvPr/>
        </p:nvGrpSpPr>
        <p:grpSpPr bwMode="auto">
          <a:xfrm>
            <a:off x="609600" y="1988840"/>
            <a:ext cx="10039351" cy="830263"/>
            <a:chOff x="-188" y="1299"/>
            <a:chExt cx="6324" cy="523"/>
          </a:xfrm>
        </p:grpSpPr>
        <p:sp>
          <p:nvSpPr>
            <p:cNvPr id="21527" name="Rectangle 6">
              <a:extLst>
                <a:ext uri="{FF2B5EF4-FFF2-40B4-BE49-F238E27FC236}">
                  <a16:creationId xmlns:a16="http://schemas.microsoft.com/office/drawing/2014/main" id="{A3141269-E27A-487F-84DA-8D7B9E4ECEB5}"/>
                </a:ext>
              </a:extLst>
            </p:cNvPr>
            <p:cNvSpPr>
              <a:spLocks noChangeArrowheads="1"/>
            </p:cNvSpPr>
            <p:nvPr/>
          </p:nvSpPr>
          <p:spPr bwMode="auto">
            <a:xfrm>
              <a:off x="2417" y="1347"/>
              <a:ext cx="3719" cy="394"/>
            </a:xfrm>
            <a:prstGeom prst="rect">
              <a:avLst/>
            </a:prstGeom>
            <a:solidFill>
              <a:srgbClr val="FFFF99"/>
            </a:solidFill>
            <a:ln w="9525">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dirty="0">
                  <a:solidFill>
                    <a:srgbClr val="333399"/>
                  </a:solidFill>
                  <a:latin typeface="微软雅黑" panose="020B0503020204020204" pitchFamily="34" charset="-122"/>
                  <a:ea typeface="微软雅黑" panose="020B0503020204020204" pitchFamily="34" charset="-122"/>
                </a:rPr>
                <a:t>10000000000010110000001100011111 </a:t>
              </a:r>
            </a:p>
          </p:txBody>
        </p:sp>
        <p:sp>
          <p:nvSpPr>
            <p:cNvPr id="21528" name="Text Box 7">
              <a:extLst>
                <a:ext uri="{FF2B5EF4-FFF2-40B4-BE49-F238E27FC236}">
                  <a16:creationId xmlns:a16="http://schemas.microsoft.com/office/drawing/2014/main" id="{950A9B59-159E-4398-873E-00699A940C7C}"/>
                </a:ext>
              </a:extLst>
            </p:cNvPr>
            <p:cNvSpPr txBox="1">
              <a:spLocks noChangeArrowheads="1"/>
            </p:cNvSpPr>
            <p:nvPr/>
          </p:nvSpPr>
          <p:spPr bwMode="auto">
            <a:xfrm>
              <a:off x="-188" y="1299"/>
              <a:ext cx="2262"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zh-CN" altLang="en-US" sz="2400" dirty="0">
                  <a:solidFill>
                    <a:srgbClr val="333399"/>
                  </a:solidFill>
                  <a:latin typeface="微软雅黑" panose="020B0503020204020204" pitchFamily="34" charset="-122"/>
                  <a:ea typeface="微软雅黑" panose="020B0503020204020204" pitchFamily="34" charset="-122"/>
                </a:rPr>
                <a:t>机器中存放的 </a:t>
              </a:r>
              <a:r>
                <a:rPr kumimoji="1" lang="en-US" altLang="zh-CN" sz="2400" dirty="0">
                  <a:solidFill>
                    <a:srgbClr val="333399"/>
                  </a:solidFill>
                  <a:latin typeface="微软雅黑" panose="020B0503020204020204" pitchFamily="34" charset="-122"/>
                  <a:ea typeface="微软雅黑" panose="020B0503020204020204" pitchFamily="34" charset="-122"/>
                </a:rPr>
                <a:t>IP </a:t>
              </a:r>
              <a:r>
                <a:rPr kumimoji="1" lang="zh-CN" altLang="en-US" sz="2400" dirty="0">
                  <a:solidFill>
                    <a:srgbClr val="333399"/>
                  </a:solidFill>
                  <a:latin typeface="微软雅黑" panose="020B0503020204020204" pitchFamily="34" charset="-122"/>
                  <a:ea typeface="微软雅黑" panose="020B0503020204020204" pitchFamily="34" charset="-122"/>
                </a:rPr>
                <a:t>地址</a:t>
              </a:r>
            </a:p>
            <a:p>
              <a:pPr eaLnBrk="1" hangingPunct="1">
                <a:spcBef>
                  <a:spcPct val="0"/>
                </a:spcBef>
                <a:buFontTx/>
                <a:buNone/>
              </a:pPr>
              <a:r>
                <a:rPr kumimoji="1" lang="zh-CN" altLang="en-US" sz="2400" dirty="0">
                  <a:solidFill>
                    <a:srgbClr val="333399"/>
                  </a:solidFill>
                  <a:latin typeface="微软雅黑" panose="020B0503020204020204" pitchFamily="34" charset="-122"/>
                  <a:ea typeface="微软雅黑" panose="020B0503020204020204" pitchFamily="34" charset="-122"/>
                </a:rPr>
                <a:t>是 </a:t>
              </a:r>
              <a:r>
                <a:rPr kumimoji="1" lang="en-US" altLang="zh-CN" sz="2400" dirty="0">
                  <a:solidFill>
                    <a:srgbClr val="333399"/>
                  </a:solidFill>
                  <a:latin typeface="微软雅黑" panose="020B0503020204020204" pitchFamily="34" charset="-122"/>
                  <a:ea typeface="微软雅黑" panose="020B0503020204020204" pitchFamily="34" charset="-122"/>
                </a:rPr>
                <a:t>32 </a:t>
              </a:r>
              <a:r>
                <a:rPr kumimoji="1" lang="zh-CN" altLang="en-US" sz="2400" dirty="0">
                  <a:solidFill>
                    <a:srgbClr val="333399"/>
                  </a:solidFill>
                  <a:latin typeface="微软雅黑" panose="020B0503020204020204" pitchFamily="34" charset="-122"/>
                  <a:ea typeface="微软雅黑" panose="020B0503020204020204" pitchFamily="34" charset="-122"/>
                </a:rPr>
                <a:t>位 二进制代码</a:t>
              </a:r>
            </a:p>
          </p:txBody>
        </p:sp>
        <p:sp>
          <p:nvSpPr>
            <p:cNvPr id="21529" name="Line 8">
              <a:extLst>
                <a:ext uri="{FF2B5EF4-FFF2-40B4-BE49-F238E27FC236}">
                  <a16:creationId xmlns:a16="http://schemas.microsoft.com/office/drawing/2014/main" id="{72A9FBF7-AD17-4E5A-BFB5-188F1E22B3FF}"/>
                </a:ext>
              </a:extLst>
            </p:cNvPr>
            <p:cNvSpPr>
              <a:spLocks noChangeShapeType="1"/>
            </p:cNvSpPr>
            <p:nvPr/>
          </p:nvSpPr>
          <p:spPr bwMode="auto">
            <a:xfrm flipV="1">
              <a:off x="1827" y="1548"/>
              <a:ext cx="499" cy="2"/>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grpSp>
        <p:nvGrpSpPr>
          <p:cNvPr id="8" name="Group 30">
            <a:extLst>
              <a:ext uri="{FF2B5EF4-FFF2-40B4-BE49-F238E27FC236}">
                <a16:creationId xmlns:a16="http://schemas.microsoft.com/office/drawing/2014/main" id="{DC300213-15FE-4FEB-BCDC-E5705EE0E61B}"/>
              </a:ext>
            </a:extLst>
          </p:cNvPr>
          <p:cNvGrpSpPr>
            <a:grpSpLocks/>
          </p:cNvGrpSpPr>
          <p:nvPr/>
        </p:nvGrpSpPr>
        <p:grpSpPr bwMode="auto">
          <a:xfrm>
            <a:off x="475458" y="2892278"/>
            <a:ext cx="11437938" cy="830262"/>
            <a:chOff x="16" y="1797"/>
            <a:chExt cx="7205" cy="523"/>
          </a:xfrm>
        </p:grpSpPr>
        <p:sp>
          <p:nvSpPr>
            <p:cNvPr id="21524" name="Text Box 5">
              <a:extLst>
                <a:ext uri="{FF2B5EF4-FFF2-40B4-BE49-F238E27FC236}">
                  <a16:creationId xmlns:a16="http://schemas.microsoft.com/office/drawing/2014/main" id="{B5E8B57A-7A6D-442D-84E5-4F60F06F1552}"/>
                </a:ext>
              </a:extLst>
            </p:cNvPr>
            <p:cNvSpPr txBox="1">
              <a:spLocks noChangeArrowheads="1"/>
            </p:cNvSpPr>
            <p:nvPr/>
          </p:nvSpPr>
          <p:spPr bwMode="auto">
            <a:xfrm>
              <a:off x="2417" y="1910"/>
              <a:ext cx="48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dirty="0">
                  <a:solidFill>
                    <a:srgbClr val="333399"/>
                  </a:solidFill>
                  <a:latin typeface="微软雅黑" panose="020B0503020204020204" pitchFamily="34" charset="-122"/>
                  <a:ea typeface="微软雅黑" panose="020B0503020204020204" pitchFamily="34" charset="-122"/>
                </a:rPr>
                <a:t>     10000000  00001011  00000011  00011111    </a:t>
              </a:r>
            </a:p>
          </p:txBody>
        </p:sp>
        <p:sp>
          <p:nvSpPr>
            <p:cNvPr id="21525" name="Text Box 9">
              <a:extLst>
                <a:ext uri="{FF2B5EF4-FFF2-40B4-BE49-F238E27FC236}">
                  <a16:creationId xmlns:a16="http://schemas.microsoft.com/office/drawing/2014/main" id="{2779F7C9-F019-4798-8E27-177A601CC5BE}"/>
                </a:ext>
              </a:extLst>
            </p:cNvPr>
            <p:cNvSpPr txBox="1">
              <a:spLocks noChangeArrowheads="1"/>
            </p:cNvSpPr>
            <p:nvPr/>
          </p:nvSpPr>
          <p:spPr bwMode="auto">
            <a:xfrm>
              <a:off x="16" y="1797"/>
              <a:ext cx="203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kumimoji="1" lang="zh-CN" altLang="en-US" sz="2400" dirty="0">
                  <a:solidFill>
                    <a:srgbClr val="333399"/>
                  </a:solidFill>
                  <a:latin typeface="微软雅黑" panose="020B0503020204020204" pitchFamily="34" charset="-122"/>
                  <a:ea typeface="微软雅黑" panose="020B0503020204020204" pitchFamily="34" charset="-122"/>
                </a:rPr>
                <a:t>每隔 </a:t>
              </a:r>
              <a:r>
                <a:rPr kumimoji="1" lang="en-US" altLang="zh-CN" sz="2400" dirty="0">
                  <a:solidFill>
                    <a:srgbClr val="333399"/>
                  </a:solidFill>
                  <a:latin typeface="微软雅黑" panose="020B0503020204020204" pitchFamily="34" charset="-122"/>
                  <a:ea typeface="微软雅黑" panose="020B0503020204020204" pitchFamily="34" charset="-122"/>
                </a:rPr>
                <a:t>8 </a:t>
              </a:r>
              <a:r>
                <a:rPr kumimoji="1" lang="zh-CN" altLang="en-US" sz="2400" dirty="0">
                  <a:solidFill>
                    <a:srgbClr val="333399"/>
                  </a:solidFill>
                  <a:latin typeface="微软雅黑" panose="020B0503020204020204" pitchFamily="34" charset="-122"/>
                  <a:ea typeface="微软雅黑" panose="020B0503020204020204" pitchFamily="34" charset="-122"/>
                </a:rPr>
                <a:t>位插入一个空格，能够提高可读性</a:t>
              </a:r>
            </a:p>
          </p:txBody>
        </p:sp>
      </p:grpSp>
      <p:sp>
        <p:nvSpPr>
          <p:cNvPr id="12" name="Text Box 11">
            <a:extLst>
              <a:ext uri="{FF2B5EF4-FFF2-40B4-BE49-F238E27FC236}">
                <a16:creationId xmlns:a16="http://schemas.microsoft.com/office/drawing/2014/main" id="{7CFA57B0-1AE8-4396-A823-EA65D7C81816}"/>
              </a:ext>
            </a:extLst>
          </p:cNvPr>
          <p:cNvSpPr txBox="1">
            <a:spLocks noChangeArrowheads="1"/>
          </p:cNvSpPr>
          <p:nvPr/>
        </p:nvSpPr>
        <p:spPr bwMode="auto">
          <a:xfrm>
            <a:off x="639583" y="4909137"/>
            <a:ext cx="29357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zh-CN" altLang="en-US" sz="2400" dirty="0">
                <a:solidFill>
                  <a:srgbClr val="333399"/>
                </a:solidFill>
                <a:latin typeface="微软雅黑" panose="020B0503020204020204" pitchFamily="34" charset="-122"/>
                <a:ea typeface="微软雅黑" panose="020B0503020204020204" pitchFamily="34" charset="-122"/>
              </a:rPr>
              <a:t>采用点分十进制记法</a:t>
            </a:r>
          </a:p>
          <a:p>
            <a:pPr eaLnBrk="1" hangingPunct="1">
              <a:spcBef>
                <a:spcPct val="0"/>
              </a:spcBef>
              <a:buFontTx/>
              <a:buNone/>
            </a:pPr>
            <a:r>
              <a:rPr kumimoji="1" lang="zh-CN" altLang="en-US" sz="2400" dirty="0">
                <a:solidFill>
                  <a:srgbClr val="333399"/>
                </a:solidFill>
                <a:latin typeface="微软雅黑" panose="020B0503020204020204" pitchFamily="34" charset="-122"/>
                <a:ea typeface="微软雅黑" panose="020B0503020204020204" pitchFamily="34" charset="-122"/>
              </a:rPr>
              <a:t>则进一步提高可读性</a:t>
            </a:r>
          </a:p>
        </p:txBody>
      </p:sp>
      <p:sp>
        <p:nvSpPr>
          <p:cNvPr id="13" name="Text Box 12">
            <a:extLst>
              <a:ext uri="{FF2B5EF4-FFF2-40B4-BE49-F238E27FC236}">
                <a16:creationId xmlns:a16="http://schemas.microsoft.com/office/drawing/2014/main" id="{8F322096-3ACD-4F87-96A5-49C79A003816}"/>
              </a:ext>
            </a:extLst>
          </p:cNvPr>
          <p:cNvSpPr txBox="1">
            <a:spLocks noChangeArrowheads="1"/>
          </p:cNvSpPr>
          <p:nvPr/>
        </p:nvSpPr>
        <p:spPr bwMode="auto">
          <a:xfrm>
            <a:off x="6875511" y="5278469"/>
            <a:ext cx="1946367" cy="461665"/>
          </a:xfrm>
          <a:prstGeom prst="rect">
            <a:avLst/>
          </a:prstGeom>
          <a:noFill/>
          <a:ln w="9525">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a:solidFill>
                  <a:srgbClr val="333399"/>
                </a:solidFill>
                <a:latin typeface="微软雅黑" panose="020B0503020204020204" pitchFamily="34" charset="-122"/>
                <a:ea typeface="微软雅黑" panose="020B0503020204020204" pitchFamily="34" charset="-122"/>
              </a:rPr>
              <a:t>128.11.3.31 </a:t>
            </a:r>
          </a:p>
        </p:txBody>
      </p:sp>
      <p:sp>
        <p:nvSpPr>
          <p:cNvPr id="14" name="AutoShape 13">
            <a:extLst>
              <a:ext uri="{FF2B5EF4-FFF2-40B4-BE49-F238E27FC236}">
                <a16:creationId xmlns:a16="http://schemas.microsoft.com/office/drawing/2014/main" id="{BA69689B-164E-4F45-8A08-991E5631A46D}"/>
              </a:ext>
            </a:extLst>
          </p:cNvPr>
          <p:cNvSpPr>
            <a:spLocks/>
          </p:cNvSpPr>
          <p:nvPr/>
        </p:nvSpPr>
        <p:spPr bwMode="auto">
          <a:xfrm rot="16200000">
            <a:off x="5460358" y="3164497"/>
            <a:ext cx="238024" cy="1238053"/>
          </a:xfrm>
          <a:prstGeom prst="leftBrace">
            <a:avLst>
              <a:gd name="adj1" fmla="val 32720"/>
              <a:gd name="adj2" fmla="val 50000"/>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400">
              <a:latin typeface="微软雅黑" panose="020B0503020204020204" pitchFamily="34" charset="-122"/>
              <a:ea typeface="微软雅黑" panose="020B0503020204020204" pitchFamily="34" charset="-122"/>
            </a:endParaRPr>
          </a:p>
        </p:txBody>
      </p:sp>
      <p:sp>
        <p:nvSpPr>
          <p:cNvPr id="18" name="Text Box 17">
            <a:extLst>
              <a:ext uri="{FF2B5EF4-FFF2-40B4-BE49-F238E27FC236}">
                <a16:creationId xmlns:a16="http://schemas.microsoft.com/office/drawing/2014/main" id="{B94287B4-AE9E-4C42-8E9D-5C8C89B5D922}"/>
              </a:ext>
            </a:extLst>
          </p:cNvPr>
          <p:cNvSpPr txBox="1">
            <a:spLocks noChangeArrowheads="1"/>
          </p:cNvSpPr>
          <p:nvPr/>
        </p:nvSpPr>
        <p:spPr bwMode="auto">
          <a:xfrm>
            <a:off x="5227479" y="4056574"/>
            <a:ext cx="5654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dirty="0">
                <a:solidFill>
                  <a:srgbClr val="333399"/>
                </a:solidFill>
                <a:latin typeface="微软雅黑" panose="020B0503020204020204" pitchFamily="34" charset="-122"/>
                <a:ea typeface="微软雅黑" panose="020B0503020204020204" pitchFamily="34" charset="-122"/>
              </a:rPr>
              <a:t>128            11                3               31 </a:t>
            </a:r>
          </a:p>
        </p:txBody>
      </p:sp>
      <p:grpSp>
        <p:nvGrpSpPr>
          <p:cNvPr id="19" name="Group 31">
            <a:extLst>
              <a:ext uri="{FF2B5EF4-FFF2-40B4-BE49-F238E27FC236}">
                <a16:creationId xmlns:a16="http://schemas.microsoft.com/office/drawing/2014/main" id="{FE6E3EC4-6EF6-40EE-B65A-5CBCEE14EB4F}"/>
              </a:ext>
            </a:extLst>
          </p:cNvPr>
          <p:cNvGrpSpPr>
            <a:grpSpLocks/>
          </p:cNvGrpSpPr>
          <p:nvPr/>
        </p:nvGrpSpPr>
        <p:grpSpPr bwMode="auto">
          <a:xfrm>
            <a:off x="5608415" y="4662766"/>
            <a:ext cx="4507456" cy="620465"/>
            <a:chOff x="2835" y="2610"/>
            <a:chExt cx="2219" cy="522"/>
          </a:xfrm>
        </p:grpSpPr>
        <p:sp>
          <p:nvSpPr>
            <p:cNvPr id="21520" name="Line 18">
              <a:extLst>
                <a:ext uri="{FF2B5EF4-FFF2-40B4-BE49-F238E27FC236}">
                  <a16:creationId xmlns:a16="http://schemas.microsoft.com/office/drawing/2014/main" id="{6B40D848-2881-469C-A9E5-A3B40CD028E2}"/>
                </a:ext>
              </a:extLst>
            </p:cNvPr>
            <p:cNvSpPr>
              <a:spLocks noChangeShapeType="1"/>
            </p:cNvSpPr>
            <p:nvPr/>
          </p:nvSpPr>
          <p:spPr bwMode="auto">
            <a:xfrm>
              <a:off x="2835" y="2659"/>
              <a:ext cx="845" cy="47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1521" name="Line 19">
              <a:extLst>
                <a:ext uri="{FF2B5EF4-FFF2-40B4-BE49-F238E27FC236}">
                  <a16:creationId xmlns:a16="http://schemas.microsoft.com/office/drawing/2014/main" id="{F414C825-04D2-4246-BD3C-FDB124AD1DD2}"/>
                </a:ext>
              </a:extLst>
            </p:cNvPr>
            <p:cNvSpPr>
              <a:spLocks noChangeShapeType="1"/>
            </p:cNvSpPr>
            <p:nvPr/>
          </p:nvSpPr>
          <p:spPr bwMode="auto">
            <a:xfrm flipH="1">
              <a:off x="4316" y="2623"/>
              <a:ext cx="738" cy="49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1522" name="Line 20">
              <a:extLst>
                <a:ext uri="{FF2B5EF4-FFF2-40B4-BE49-F238E27FC236}">
                  <a16:creationId xmlns:a16="http://schemas.microsoft.com/office/drawing/2014/main" id="{6B5E0E77-0A09-4730-A4AB-357C07B9C0D9}"/>
                </a:ext>
              </a:extLst>
            </p:cNvPr>
            <p:cNvSpPr>
              <a:spLocks noChangeShapeType="1"/>
            </p:cNvSpPr>
            <p:nvPr/>
          </p:nvSpPr>
          <p:spPr bwMode="auto">
            <a:xfrm>
              <a:off x="3560" y="2614"/>
              <a:ext cx="382" cy="50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1523" name="Line 21">
              <a:extLst>
                <a:ext uri="{FF2B5EF4-FFF2-40B4-BE49-F238E27FC236}">
                  <a16:creationId xmlns:a16="http://schemas.microsoft.com/office/drawing/2014/main" id="{0F352DDD-ECFE-4C35-852E-40589B64C878}"/>
                </a:ext>
              </a:extLst>
            </p:cNvPr>
            <p:cNvSpPr>
              <a:spLocks noChangeShapeType="1"/>
            </p:cNvSpPr>
            <p:nvPr/>
          </p:nvSpPr>
          <p:spPr bwMode="auto">
            <a:xfrm flipH="1">
              <a:off x="4117" y="2610"/>
              <a:ext cx="257" cy="515"/>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sp>
        <p:nvSpPr>
          <p:cNvPr id="24" name="Text Box 22">
            <a:extLst>
              <a:ext uri="{FF2B5EF4-FFF2-40B4-BE49-F238E27FC236}">
                <a16:creationId xmlns:a16="http://schemas.microsoft.com/office/drawing/2014/main" id="{01A734EB-F460-4F4C-A10B-EBDDDBA64E1E}"/>
              </a:ext>
            </a:extLst>
          </p:cNvPr>
          <p:cNvSpPr txBox="1">
            <a:spLocks noChangeArrowheads="1"/>
          </p:cNvSpPr>
          <p:nvPr/>
        </p:nvSpPr>
        <p:spPr bwMode="auto">
          <a:xfrm>
            <a:off x="609600" y="3905508"/>
            <a:ext cx="352718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zh-CN" altLang="en-US" sz="2400" dirty="0">
                <a:solidFill>
                  <a:srgbClr val="333399"/>
                </a:solidFill>
                <a:latin typeface="微软雅黑" panose="020B0503020204020204" pitchFamily="34" charset="-122"/>
                <a:ea typeface="微软雅黑" panose="020B0503020204020204" pitchFamily="34" charset="-122"/>
              </a:rPr>
              <a:t>将每 </a:t>
            </a:r>
            <a:r>
              <a:rPr kumimoji="1" lang="en-US" altLang="zh-CN" sz="2400" dirty="0">
                <a:solidFill>
                  <a:srgbClr val="333399"/>
                </a:solidFill>
                <a:latin typeface="微软雅黑" panose="020B0503020204020204" pitchFamily="34" charset="-122"/>
                <a:ea typeface="微软雅黑" panose="020B0503020204020204" pitchFamily="34" charset="-122"/>
              </a:rPr>
              <a:t>8 </a:t>
            </a:r>
            <a:r>
              <a:rPr kumimoji="1" lang="zh-CN" altLang="en-US" sz="2400" dirty="0">
                <a:solidFill>
                  <a:srgbClr val="333399"/>
                </a:solidFill>
                <a:latin typeface="微软雅黑" panose="020B0503020204020204" pitchFamily="34" charset="-122"/>
                <a:ea typeface="微软雅黑" panose="020B0503020204020204" pitchFamily="34" charset="-122"/>
              </a:rPr>
              <a:t>位的二进制数</a:t>
            </a:r>
          </a:p>
          <a:p>
            <a:pPr eaLnBrk="1" hangingPunct="1">
              <a:spcBef>
                <a:spcPct val="0"/>
              </a:spcBef>
              <a:buFontTx/>
              <a:buNone/>
            </a:pPr>
            <a:r>
              <a:rPr kumimoji="1" lang="zh-CN" altLang="en-US" sz="2400" dirty="0">
                <a:solidFill>
                  <a:srgbClr val="333399"/>
                </a:solidFill>
                <a:latin typeface="微软雅黑" panose="020B0503020204020204" pitchFamily="34" charset="-122"/>
                <a:ea typeface="微软雅黑" panose="020B0503020204020204" pitchFamily="34" charset="-122"/>
              </a:rPr>
              <a:t>转换为十进制数</a:t>
            </a:r>
          </a:p>
        </p:txBody>
      </p:sp>
      <p:sp>
        <p:nvSpPr>
          <p:cNvPr id="26" name="Line 24">
            <a:extLst>
              <a:ext uri="{FF2B5EF4-FFF2-40B4-BE49-F238E27FC236}">
                <a16:creationId xmlns:a16="http://schemas.microsoft.com/office/drawing/2014/main" id="{0A63D3A3-197F-4A4D-AF28-789CEB83071C}"/>
              </a:ext>
            </a:extLst>
          </p:cNvPr>
          <p:cNvSpPr>
            <a:spLocks noChangeShapeType="1"/>
          </p:cNvSpPr>
          <p:nvPr/>
        </p:nvSpPr>
        <p:spPr bwMode="auto">
          <a:xfrm flipV="1">
            <a:off x="3808413" y="5500416"/>
            <a:ext cx="1946367" cy="3177"/>
          </a:xfrm>
          <a:prstGeom prst="line">
            <a:avLst/>
          </a:prstGeom>
          <a:noFill/>
          <a:ln w="76200">
            <a:solidFill>
              <a:schemeClr val="hlink"/>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7" name="AutoShape 13">
            <a:extLst>
              <a:ext uri="{FF2B5EF4-FFF2-40B4-BE49-F238E27FC236}">
                <a16:creationId xmlns:a16="http://schemas.microsoft.com/office/drawing/2014/main" id="{2EC1997F-E12D-4445-B51A-CE15EFA84845}"/>
              </a:ext>
            </a:extLst>
          </p:cNvPr>
          <p:cNvSpPr>
            <a:spLocks/>
          </p:cNvSpPr>
          <p:nvPr/>
        </p:nvSpPr>
        <p:spPr bwMode="auto">
          <a:xfrm rot="16200000">
            <a:off x="8644778" y="3167469"/>
            <a:ext cx="238024" cy="1238053"/>
          </a:xfrm>
          <a:prstGeom prst="leftBrace">
            <a:avLst>
              <a:gd name="adj1" fmla="val 32720"/>
              <a:gd name="adj2" fmla="val 50000"/>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400">
              <a:latin typeface="微软雅黑" panose="020B0503020204020204" pitchFamily="34" charset="-122"/>
              <a:ea typeface="微软雅黑" panose="020B0503020204020204" pitchFamily="34" charset="-122"/>
            </a:endParaRPr>
          </a:p>
        </p:txBody>
      </p:sp>
      <p:sp>
        <p:nvSpPr>
          <p:cNvPr id="28" name="AutoShape 13">
            <a:extLst>
              <a:ext uri="{FF2B5EF4-FFF2-40B4-BE49-F238E27FC236}">
                <a16:creationId xmlns:a16="http://schemas.microsoft.com/office/drawing/2014/main" id="{95072953-94FD-4F0B-A6EB-26305ED4C3D5}"/>
              </a:ext>
            </a:extLst>
          </p:cNvPr>
          <p:cNvSpPr>
            <a:spLocks/>
          </p:cNvSpPr>
          <p:nvPr/>
        </p:nvSpPr>
        <p:spPr bwMode="auto">
          <a:xfrm rot="16200000">
            <a:off x="7037533" y="3187651"/>
            <a:ext cx="238024" cy="1238053"/>
          </a:xfrm>
          <a:prstGeom prst="leftBrace">
            <a:avLst>
              <a:gd name="adj1" fmla="val 32720"/>
              <a:gd name="adj2" fmla="val 50000"/>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400">
              <a:latin typeface="微软雅黑" panose="020B0503020204020204" pitchFamily="34" charset="-122"/>
              <a:ea typeface="微软雅黑" panose="020B0503020204020204" pitchFamily="34" charset="-122"/>
            </a:endParaRPr>
          </a:p>
        </p:txBody>
      </p:sp>
      <p:sp>
        <p:nvSpPr>
          <p:cNvPr id="29" name="AutoShape 13">
            <a:extLst>
              <a:ext uri="{FF2B5EF4-FFF2-40B4-BE49-F238E27FC236}">
                <a16:creationId xmlns:a16="http://schemas.microsoft.com/office/drawing/2014/main" id="{05CFE598-F244-4906-B4CA-8BEDB2FE2C68}"/>
              </a:ext>
            </a:extLst>
          </p:cNvPr>
          <p:cNvSpPr>
            <a:spLocks/>
          </p:cNvSpPr>
          <p:nvPr/>
        </p:nvSpPr>
        <p:spPr bwMode="auto">
          <a:xfrm rot="16200000">
            <a:off x="10284894" y="3160164"/>
            <a:ext cx="238024" cy="1238053"/>
          </a:xfrm>
          <a:prstGeom prst="leftBrace">
            <a:avLst>
              <a:gd name="adj1" fmla="val 32720"/>
              <a:gd name="adj2" fmla="val 50000"/>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400">
              <a:latin typeface="微软雅黑" panose="020B0503020204020204" pitchFamily="34" charset="-122"/>
              <a:ea typeface="微软雅黑" panose="020B0503020204020204" pitchFamily="34" charset="-122"/>
            </a:endParaRPr>
          </a:p>
        </p:txBody>
      </p:sp>
      <p:sp>
        <p:nvSpPr>
          <p:cNvPr id="30" name="Line 8">
            <a:extLst>
              <a:ext uri="{FF2B5EF4-FFF2-40B4-BE49-F238E27FC236}">
                <a16:creationId xmlns:a16="http://schemas.microsoft.com/office/drawing/2014/main" id="{C2B6173D-3DF7-4810-A048-0CCF81FDE886}"/>
              </a:ext>
            </a:extLst>
          </p:cNvPr>
          <p:cNvSpPr>
            <a:spLocks noChangeShapeType="1"/>
          </p:cNvSpPr>
          <p:nvPr/>
        </p:nvSpPr>
        <p:spPr bwMode="auto">
          <a:xfrm flipV="1">
            <a:off x="3808413" y="3284531"/>
            <a:ext cx="792163" cy="3175"/>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31" name="Line 8">
            <a:extLst>
              <a:ext uri="{FF2B5EF4-FFF2-40B4-BE49-F238E27FC236}">
                <a16:creationId xmlns:a16="http://schemas.microsoft.com/office/drawing/2014/main" id="{61B8B7C8-52F7-43DD-B1B1-F8CB20E6D231}"/>
              </a:ext>
            </a:extLst>
          </p:cNvPr>
          <p:cNvSpPr>
            <a:spLocks noChangeShapeType="1"/>
          </p:cNvSpPr>
          <p:nvPr/>
        </p:nvSpPr>
        <p:spPr bwMode="auto">
          <a:xfrm flipV="1">
            <a:off x="3808413" y="4303892"/>
            <a:ext cx="792163" cy="3175"/>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par>
                          <p:cTn id="31" fill="hold" nodeType="afterGroup">
                            <p:stCondLst>
                              <p:cond delay="0"/>
                            </p:stCondLst>
                            <p:childTnLst>
                              <p:par>
                                <p:cTn id="32" presetID="22" presetClass="entr" presetSubtype="1"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up)">
                                      <p:cBhvr>
                                        <p:cTn id="34" dur="500"/>
                                        <p:tgtEl>
                                          <p:spTgt spid="19"/>
                                        </p:tgtEl>
                                      </p:cBhvr>
                                    </p:animEffect>
                                  </p:childTnLst>
                                </p:cTn>
                              </p:par>
                              <p:par>
                                <p:cTn id="35" presetID="22" presetClass="entr" presetSubtype="8"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childTnLst>
                          </p:cTn>
                        </p:par>
                        <p:par>
                          <p:cTn id="38" fill="hold" nodeType="afterGroup">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18" grpId="0"/>
      <p:bldP spid="24" grpId="0"/>
      <p:bldP spid="27" grpId="0" animBg="1"/>
      <p:bldP spid="28" grpId="0" animBg="1"/>
      <p:bldP spid="29" grpId="0" animBg="1"/>
      <p:bldP spid="30" grpId="0" animBg="1"/>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13E104-9067-4271-B2A0-8AC30602992C}"/>
              </a:ext>
            </a:extLst>
          </p:cNvPr>
          <p:cNvSpPr>
            <a:spLocks noGrp="1"/>
          </p:cNvSpPr>
          <p:nvPr>
            <p:ph type="title"/>
          </p:nvPr>
        </p:nvSpPr>
        <p:spPr/>
        <p:txBody>
          <a:bodyPr/>
          <a:lstStyle/>
          <a:p>
            <a:r>
              <a:rPr lang="zh-CN" altLang="en-US" dirty="0"/>
              <a:t>网络层</a:t>
            </a:r>
            <a:r>
              <a:rPr lang="en-US" altLang="zh-CN" dirty="0"/>
              <a:t>——IP</a:t>
            </a:r>
            <a:r>
              <a:rPr lang="zh-CN" altLang="en-US" dirty="0"/>
              <a:t>地址</a:t>
            </a:r>
          </a:p>
        </p:txBody>
      </p:sp>
      <p:pic>
        <p:nvPicPr>
          <p:cNvPr id="5" name="图片 4">
            <a:extLst>
              <a:ext uri="{FF2B5EF4-FFF2-40B4-BE49-F238E27FC236}">
                <a16:creationId xmlns:a16="http://schemas.microsoft.com/office/drawing/2014/main" id="{589FE1BF-7DDA-4672-996F-EC1746EA8A16}"/>
              </a:ext>
            </a:extLst>
          </p:cNvPr>
          <p:cNvPicPr>
            <a:picLocks noChangeAspect="1"/>
          </p:cNvPicPr>
          <p:nvPr/>
        </p:nvPicPr>
        <p:blipFill>
          <a:blip r:embed="rId2"/>
          <a:stretch>
            <a:fillRect/>
          </a:stretch>
        </p:blipFill>
        <p:spPr>
          <a:xfrm>
            <a:off x="4223792" y="3822544"/>
            <a:ext cx="7785500" cy="3035456"/>
          </a:xfrm>
          <a:prstGeom prst="rect">
            <a:avLst/>
          </a:prstGeom>
        </p:spPr>
      </p:pic>
      <p:sp>
        <p:nvSpPr>
          <p:cNvPr id="7" name="内容占位符 6">
            <a:extLst>
              <a:ext uri="{FF2B5EF4-FFF2-40B4-BE49-F238E27FC236}">
                <a16:creationId xmlns:a16="http://schemas.microsoft.com/office/drawing/2014/main" id="{949F8C4F-C883-47B9-A05D-7E13C98A6CEB}"/>
              </a:ext>
            </a:extLst>
          </p:cNvPr>
          <p:cNvSpPr>
            <a:spLocks noGrp="1"/>
          </p:cNvSpPr>
          <p:nvPr>
            <p:ph idx="1"/>
          </p:nvPr>
        </p:nvSpPr>
        <p:spPr>
          <a:xfrm>
            <a:off x="609600" y="1628800"/>
            <a:ext cx="10972800" cy="4641850"/>
          </a:xfrm>
        </p:spPr>
        <p:txBody>
          <a:bodyPr/>
          <a:lstStyle/>
          <a:p>
            <a:r>
              <a:rPr lang="zh-CN" altLang="en-US" dirty="0"/>
              <a:t>主机需要设置的地址</a:t>
            </a:r>
            <a:endParaRPr lang="en-US" altLang="zh-CN" dirty="0"/>
          </a:p>
          <a:p>
            <a:pPr lvl="1"/>
            <a:r>
              <a:rPr lang="en-US" altLang="zh-CN" dirty="0"/>
              <a:t>IP</a:t>
            </a:r>
            <a:r>
              <a:rPr lang="zh-CN" altLang="en-US" dirty="0"/>
              <a:t>地址</a:t>
            </a:r>
            <a:endParaRPr lang="en-US" altLang="zh-CN" dirty="0"/>
          </a:p>
          <a:p>
            <a:pPr lvl="1"/>
            <a:r>
              <a:rPr lang="zh-CN" altLang="en-US" dirty="0"/>
              <a:t>子网掩码</a:t>
            </a:r>
            <a:endParaRPr lang="en-US" altLang="zh-CN" dirty="0"/>
          </a:p>
          <a:p>
            <a:pPr lvl="1"/>
            <a:r>
              <a:rPr lang="zh-CN" altLang="en-US" dirty="0"/>
              <a:t>默认网关</a:t>
            </a:r>
            <a:endParaRPr lang="en-US" altLang="zh-CN" dirty="0"/>
          </a:p>
          <a:p>
            <a:pPr lvl="1"/>
            <a:r>
              <a:rPr lang="en-US" altLang="zh-CN" dirty="0"/>
              <a:t>DNS</a:t>
            </a:r>
            <a:r>
              <a:rPr lang="zh-CN" altLang="en-US" dirty="0"/>
              <a:t>服务器地址</a:t>
            </a:r>
            <a:endParaRPr lang="en-US" altLang="zh-CN" dirty="0"/>
          </a:p>
          <a:p>
            <a:r>
              <a:rPr lang="zh-CN" altLang="en-US" dirty="0"/>
              <a:t>地址配置方法</a:t>
            </a:r>
            <a:endParaRPr lang="en-US" altLang="zh-CN" dirty="0"/>
          </a:p>
          <a:p>
            <a:pPr lvl="1"/>
            <a:r>
              <a:rPr lang="zh-CN" altLang="en-US" dirty="0"/>
              <a:t>手动设置</a:t>
            </a:r>
          </a:p>
          <a:p>
            <a:pPr lvl="1"/>
            <a:r>
              <a:rPr lang="zh-CN" altLang="en-US" dirty="0"/>
              <a:t>自动获得</a:t>
            </a:r>
            <a:endParaRPr lang="en-US" altLang="zh-CN" dirty="0"/>
          </a:p>
        </p:txBody>
      </p:sp>
      <p:pic>
        <p:nvPicPr>
          <p:cNvPr id="8" name="图片 7">
            <a:extLst>
              <a:ext uri="{FF2B5EF4-FFF2-40B4-BE49-F238E27FC236}">
                <a16:creationId xmlns:a16="http://schemas.microsoft.com/office/drawing/2014/main" id="{CB275954-CEB4-48CD-B8EF-A7891694953F}"/>
              </a:ext>
            </a:extLst>
          </p:cNvPr>
          <p:cNvPicPr>
            <a:picLocks noChangeAspect="1"/>
          </p:cNvPicPr>
          <p:nvPr/>
        </p:nvPicPr>
        <p:blipFill>
          <a:blip r:embed="rId3"/>
          <a:stretch>
            <a:fillRect/>
          </a:stretch>
        </p:blipFill>
        <p:spPr>
          <a:xfrm>
            <a:off x="4295800" y="2296031"/>
            <a:ext cx="6261422" cy="1505027"/>
          </a:xfrm>
          <a:prstGeom prst="rect">
            <a:avLst/>
          </a:prstGeom>
        </p:spPr>
      </p:pic>
      <p:pic>
        <p:nvPicPr>
          <p:cNvPr id="9" name="图片 8">
            <a:extLst>
              <a:ext uri="{FF2B5EF4-FFF2-40B4-BE49-F238E27FC236}">
                <a16:creationId xmlns:a16="http://schemas.microsoft.com/office/drawing/2014/main" id="{EE555A05-8A1B-42EF-95B2-75CD0ACB631D}"/>
              </a:ext>
            </a:extLst>
          </p:cNvPr>
          <p:cNvPicPr>
            <a:picLocks noChangeAspect="1"/>
          </p:cNvPicPr>
          <p:nvPr/>
        </p:nvPicPr>
        <p:blipFill>
          <a:blip r:embed="rId4"/>
          <a:stretch>
            <a:fillRect/>
          </a:stretch>
        </p:blipFill>
        <p:spPr>
          <a:xfrm>
            <a:off x="7562705" y="1184158"/>
            <a:ext cx="4426177" cy="5531134"/>
          </a:xfrm>
          <a:prstGeom prst="rect">
            <a:avLst/>
          </a:prstGeom>
        </p:spPr>
      </p:pic>
    </p:spTree>
    <p:extLst>
      <p:ext uri="{BB962C8B-B14F-4D97-AF65-F5344CB8AC3E}">
        <p14:creationId xmlns:p14="http://schemas.microsoft.com/office/powerpoint/2010/main" val="81821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nodeType="clickEffect">
                                  <p:stCondLst>
                                    <p:cond delay="0"/>
                                  </p:stCondLst>
                                  <p:childTnLst>
                                    <p:animEffect transition="out" filter="wipe(down)">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1D29C7D-AD5C-4989-BE74-E18E27FC2CDF}"/>
              </a:ext>
            </a:extLst>
          </p:cNvPr>
          <p:cNvSpPr>
            <a:spLocks noGrp="1" noChangeArrowheads="1"/>
          </p:cNvSpPr>
          <p:nvPr>
            <p:ph type="title"/>
          </p:nvPr>
        </p:nvSpPr>
        <p:spPr/>
        <p:txBody>
          <a:bodyPr/>
          <a:lstStyle/>
          <a:p>
            <a:r>
              <a:rPr lang="zh-CN" altLang="en-US" sz="3200"/>
              <a:t>你眼中的网络</a:t>
            </a:r>
          </a:p>
        </p:txBody>
      </p:sp>
      <p:sp>
        <p:nvSpPr>
          <p:cNvPr id="5" name="Text Box 4">
            <a:extLst>
              <a:ext uri="{FF2B5EF4-FFF2-40B4-BE49-F238E27FC236}">
                <a16:creationId xmlns:a16="http://schemas.microsoft.com/office/drawing/2014/main" id="{A23C6545-0A3C-48F4-BBBF-3953554E47B1}"/>
              </a:ext>
            </a:extLst>
          </p:cNvPr>
          <p:cNvSpPr txBox="1">
            <a:spLocks noChangeArrowheads="1"/>
          </p:cNvSpPr>
          <p:nvPr/>
        </p:nvSpPr>
        <p:spPr bwMode="auto">
          <a:xfrm>
            <a:off x="4511675" y="2446557"/>
            <a:ext cx="5109091" cy="584775"/>
          </a:xfrm>
          <a:prstGeom prst="rect">
            <a:avLst/>
          </a:prstGeom>
          <a:noFill/>
          <a:ln w="25400" cap="sq">
            <a:noFill/>
            <a:miter lim="800000"/>
            <a:headEnd/>
            <a:tailEnd/>
          </a:ln>
          <a:effectLst/>
        </p:spPr>
        <p:txBody>
          <a:bodyPr wrap="none">
            <a:spAutoFit/>
          </a:bodyPr>
          <a:lstStyle/>
          <a:p>
            <a:pPr eaLnBrk="1" hangingPunct="1">
              <a:defRPr/>
            </a:pP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说到网络，你会想起什么？</a:t>
            </a:r>
          </a:p>
        </p:txBody>
      </p:sp>
      <p:sp>
        <p:nvSpPr>
          <p:cNvPr id="6" name="Text Box 4">
            <a:extLst>
              <a:ext uri="{FF2B5EF4-FFF2-40B4-BE49-F238E27FC236}">
                <a16:creationId xmlns:a16="http://schemas.microsoft.com/office/drawing/2014/main" id="{D8DC6B12-224A-4454-BAF5-6F9FFF01641F}"/>
              </a:ext>
            </a:extLst>
          </p:cNvPr>
          <p:cNvSpPr txBox="1">
            <a:spLocks noChangeArrowheads="1"/>
          </p:cNvSpPr>
          <p:nvPr/>
        </p:nvSpPr>
        <p:spPr bwMode="auto">
          <a:xfrm>
            <a:off x="4511675" y="3789363"/>
            <a:ext cx="7713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defRPr/>
            </a:pPr>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QQ</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173" name="Picture 7">
            <a:extLst>
              <a:ext uri="{FF2B5EF4-FFF2-40B4-BE49-F238E27FC236}">
                <a16:creationId xmlns:a16="http://schemas.microsoft.com/office/drawing/2014/main" id="{DA407555-09E1-43F1-B9BE-B8C963420E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9739" y="1941513"/>
            <a:ext cx="1387475"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a:extLst>
              <a:ext uri="{FF2B5EF4-FFF2-40B4-BE49-F238E27FC236}">
                <a16:creationId xmlns:a16="http://schemas.microsoft.com/office/drawing/2014/main" id="{8EC82337-9D4A-4BA6-B101-734AF2EB3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075" y="3792539"/>
            <a:ext cx="1703388" cy="1271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4">
            <a:extLst>
              <a:ext uri="{FF2B5EF4-FFF2-40B4-BE49-F238E27FC236}">
                <a16:creationId xmlns:a16="http://schemas.microsoft.com/office/drawing/2014/main" id="{2467C443-9696-4BA1-A2F5-6951F2949295}"/>
              </a:ext>
            </a:extLst>
          </p:cNvPr>
          <p:cNvSpPr txBox="1">
            <a:spLocks noChangeArrowheads="1"/>
          </p:cNvSpPr>
          <p:nvPr/>
        </p:nvSpPr>
        <p:spPr bwMode="auto">
          <a:xfrm>
            <a:off x="4511675" y="4275138"/>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淘宝</a:t>
            </a:r>
          </a:p>
        </p:txBody>
      </p:sp>
      <p:sp>
        <p:nvSpPr>
          <p:cNvPr id="9" name="Text Box 4">
            <a:extLst>
              <a:ext uri="{FF2B5EF4-FFF2-40B4-BE49-F238E27FC236}">
                <a16:creationId xmlns:a16="http://schemas.microsoft.com/office/drawing/2014/main" id="{4C9BC32E-DBED-4015-BFA5-27A7B4D4EC9D}"/>
              </a:ext>
            </a:extLst>
          </p:cNvPr>
          <p:cNvSpPr txBox="1">
            <a:spLocks noChangeArrowheads="1"/>
          </p:cNvSpPr>
          <p:nvPr/>
        </p:nvSpPr>
        <p:spPr bwMode="auto">
          <a:xfrm>
            <a:off x="4511675" y="4722813"/>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a:solidFill>
                  <a:schemeClr val="tx1">
                    <a:lumMod val="85000"/>
                    <a:lumOff val="15000"/>
                  </a:schemeClr>
                </a:solidFill>
                <a:latin typeface="微软雅黑" panose="020B0503020204020204" pitchFamily="34" charset="-122"/>
                <a:ea typeface="微软雅黑" panose="020B0503020204020204" pitchFamily="34" charset="-122"/>
              </a:rPr>
              <a:t>网游</a:t>
            </a:r>
          </a:p>
        </p:txBody>
      </p:sp>
      <p:sp>
        <p:nvSpPr>
          <p:cNvPr id="10" name="Text Box 4">
            <a:extLst>
              <a:ext uri="{FF2B5EF4-FFF2-40B4-BE49-F238E27FC236}">
                <a16:creationId xmlns:a16="http://schemas.microsoft.com/office/drawing/2014/main" id="{8AE59FAF-70D6-46F3-AF2B-4E48BA35F63D}"/>
              </a:ext>
            </a:extLst>
          </p:cNvPr>
          <p:cNvSpPr txBox="1">
            <a:spLocks noChangeArrowheads="1"/>
          </p:cNvSpPr>
          <p:nvPr/>
        </p:nvSpPr>
        <p:spPr bwMode="auto">
          <a:xfrm>
            <a:off x="4511676" y="5661026"/>
            <a:ext cx="873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280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en-US" sz="28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 name="Text Box 4">
            <a:extLst>
              <a:ext uri="{FF2B5EF4-FFF2-40B4-BE49-F238E27FC236}">
                <a16:creationId xmlns:a16="http://schemas.microsoft.com/office/drawing/2014/main" id="{7CD51FB7-B33D-4B49-8BA7-A878F876CB62}"/>
              </a:ext>
            </a:extLst>
          </p:cNvPr>
          <p:cNvSpPr txBox="1">
            <a:spLocks noChangeArrowheads="1"/>
          </p:cNvSpPr>
          <p:nvPr/>
        </p:nvSpPr>
        <p:spPr bwMode="auto">
          <a:xfrm>
            <a:off x="4554538" y="5226051"/>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电子邮件</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FE25D394-FF4B-4238-A9DA-700AA5E9B185}"/>
              </a:ext>
            </a:extLst>
          </p:cNvPr>
          <p:cNvSpPr>
            <a:spLocks noGrp="1"/>
          </p:cNvSpPr>
          <p:nvPr>
            <p:ph type="title"/>
          </p:nvPr>
        </p:nvSpPr>
        <p:spPr/>
        <p:txBody>
          <a:bodyPr/>
          <a:lstStyle/>
          <a:p>
            <a:r>
              <a:rPr lang="zh-CN" altLang="en-US"/>
              <a:t>网络层</a:t>
            </a:r>
            <a:r>
              <a:rPr lang="en-US" altLang="zh-CN"/>
              <a:t>——</a:t>
            </a:r>
            <a:r>
              <a:rPr lang="zh-CN" altLang="en-US"/>
              <a:t>路由表</a:t>
            </a:r>
          </a:p>
        </p:txBody>
      </p:sp>
      <p:sp>
        <p:nvSpPr>
          <p:cNvPr id="22531" name="Freeform 2">
            <a:extLst>
              <a:ext uri="{FF2B5EF4-FFF2-40B4-BE49-F238E27FC236}">
                <a16:creationId xmlns:a16="http://schemas.microsoft.com/office/drawing/2014/main" id="{97FB0CCD-F599-4115-8D6D-4BF492CBCF54}"/>
              </a:ext>
            </a:extLst>
          </p:cNvPr>
          <p:cNvSpPr>
            <a:spLocks/>
          </p:cNvSpPr>
          <p:nvPr/>
        </p:nvSpPr>
        <p:spPr bwMode="auto">
          <a:xfrm>
            <a:off x="4144963" y="2044701"/>
            <a:ext cx="1681162" cy="1819275"/>
          </a:xfrm>
          <a:custGeom>
            <a:avLst/>
            <a:gdLst>
              <a:gd name="T0" fmla="*/ 2147483646 w 1059"/>
              <a:gd name="T1" fmla="*/ 2147483646 h 1146"/>
              <a:gd name="T2" fmla="*/ 2147483646 w 1059"/>
              <a:gd name="T3" fmla="*/ 0 h 1146"/>
              <a:gd name="T4" fmla="*/ 2147483646 w 1059"/>
              <a:gd name="T5" fmla="*/ 2147483646 h 1146"/>
              <a:gd name="T6" fmla="*/ 0 w 1059"/>
              <a:gd name="T7" fmla="*/ 2147483646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gradFill rotWithShape="1">
            <a:gsLst>
              <a:gs pos="0">
                <a:srgbClr val="B9B96F"/>
              </a:gs>
              <a:gs pos="100000">
                <a:srgbClr val="FFFF99"/>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32" name="Text Box 3">
            <a:extLst>
              <a:ext uri="{FF2B5EF4-FFF2-40B4-BE49-F238E27FC236}">
                <a16:creationId xmlns:a16="http://schemas.microsoft.com/office/drawing/2014/main" id="{C087AF49-BE3A-4411-8818-AD18321218ED}"/>
              </a:ext>
            </a:extLst>
          </p:cNvPr>
          <p:cNvSpPr txBox="1">
            <a:spLocks noChangeArrowheads="1"/>
          </p:cNvSpPr>
          <p:nvPr/>
        </p:nvSpPr>
        <p:spPr bwMode="auto">
          <a:xfrm>
            <a:off x="2711450" y="3098801"/>
            <a:ext cx="1430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128.30.33.1</a:t>
            </a:r>
          </a:p>
        </p:txBody>
      </p:sp>
      <p:sp>
        <p:nvSpPr>
          <p:cNvPr id="22533" name="Text Box 4">
            <a:extLst>
              <a:ext uri="{FF2B5EF4-FFF2-40B4-BE49-F238E27FC236}">
                <a16:creationId xmlns:a16="http://schemas.microsoft.com/office/drawing/2014/main" id="{13443454-D55E-4147-9C14-65B1DB7F9D5E}"/>
              </a:ext>
            </a:extLst>
          </p:cNvPr>
          <p:cNvSpPr txBox="1">
            <a:spLocks noChangeArrowheads="1"/>
          </p:cNvSpPr>
          <p:nvPr/>
        </p:nvSpPr>
        <p:spPr bwMode="auto">
          <a:xfrm>
            <a:off x="4144963" y="3127376"/>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0</a:t>
            </a:r>
            <a:endParaRPr kumimoji="1" lang="en-US" altLang="zh-CN" sz="1800" baseline="-25000">
              <a:solidFill>
                <a:srgbClr val="333399"/>
              </a:solidFill>
              <a:latin typeface="微软雅黑" panose="020B0503020204020204" pitchFamily="34" charset="-122"/>
              <a:ea typeface="微软雅黑" panose="020B0503020204020204" pitchFamily="34" charset="-122"/>
            </a:endParaRPr>
          </a:p>
        </p:txBody>
      </p:sp>
      <p:graphicFrame>
        <p:nvGraphicFramePr>
          <p:cNvPr id="7" name="Group 5">
            <a:extLst>
              <a:ext uri="{FF2B5EF4-FFF2-40B4-BE49-F238E27FC236}">
                <a16:creationId xmlns:a16="http://schemas.microsoft.com/office/drawing/2014/main" id="{3A667299-6CB8-4FBC-9DB6-CE3EB1276DCD}"/>
              </a:ext>
            </a:extLst>
          </p:cNvPr>
          <p:cNvGraphicFramePr>
            <a:graphicFrameLocks noGrp="1"/>
          </p:cNvGraphicFramePr>
          <p:nvPr>
            <p:extLst>
              <p:ext uri="{D42A27DB-BD31-4B8C-83A1-F6EECF244321}">
                <p14:modId xmlns:p14="http://schemas.microsoft.com/office/powerpoint/2010/main" val="3161525241"/>
              </p:ext>
            </p:extLst>
          </p:nvPr>
        </p:nvGraphicFramePr>
        <p:xfrm>
          <a:off x="5826126" y="2052638"/>
          <a:ext cx="5022402" cy="1376108"/>
        </p:xfrm>
        <a:graphic>
          <a:graphicData uri="http://schemas.openxmlformats.org/drawingml/2006/table">
            <a:tbl>
              <a:tblPr/>
              <a:tblGrid>
                <a:gridCol w="1804013">
                  <a:extLst>
                    <a:ext uri="{9D8B030D-6E8A-4147-A177-3AD203B41FA5}">
                      <a16:colId xmlns:a16="http://schemas.microsoft.com/office/drawing/2014/main" val="20000"/>
                    </a:ext>
                  </a:extLst>
                </a:gridCol>
                <a:gridCol w="2161041">
                  <a:extLst>
                    <a:ext uri="{9D8B030D-6E8A-4147-A177-3AD203B41FA5}">
                      <a16:colId xmlns:a16="http://schemas.microsoft.com/office/drawing/2014/main" val="20001"/>
                    </a:ext>
                  </a:extLst>
                </a:gridCol>
                <a:gridCol w="1057348">
                  <a:extLst>
                    <a:ext uri="{9D8B030D-6E8A-4147-A177-3AD203B41FA5}">
                      <a16:colId xmlns:a16="http://schemas.microsoft.com/office/drawing/2014/main" val="20002"/>
                    </a:ext>
                  </a:extLst>
                </a:gridCol>
              </a:tblGrid>
              <a:tr h="255996">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目的网络地址</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子网掩码</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下一跳</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0"/>
                  </a:ext>
                </a:extLst>
              </a:tr>
              <a:tr h="1037816">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128.30.33.0</a:t>
                      </a:r>
                    </a:p>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128.30.33.128</a:t>
                      </a:r>
                    </a:p>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128.30.36.0</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255.255.255.128</a:t>
                      </a:r>
                    </a:p>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255.255.255.128</a:t>
                      </a:r>
                    </a:p>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255.255.255.0</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接口 </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0</a:t>
                      </a:r>
                    </a:p>
                    <a:p>
                      <a:pPr marL="0" marR="0" lvl="0" indent="0" algn="l" defTabSz="914400" rtl="0" eaLnBrk="1" fontAlgn="base" latinLnBrk="0" hangingPunct="1">
                        <a:lnSpc>
                          <a:spcPct val="90000"/>
                        </a:lnSpc>
                        <a:spcBef>
                          <a:spcPct val="2000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接口 </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a:t>
                      </a:r>
                    </a:p>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R</a:t>
                      </a:r>
                      <a:r>
                        <a:rPr kumimoji="0" lang="en-US" altLang="zh-CN" sz="1800" b="0" i="0" u="none" strike="noStrike" cap="none" normalizeH="0" baseline="-25000" dirty="0">
                          <a:ln>
                            <a:noFill/>
                          </a:ln>
                          <a:solidFill>
                            <a:schemeClr val="tx1"/>
                          </a:solidFill>
                          <a:effectLst/>
                          <a:latin typeface="微软雅黑" panose="020B0503020204020204" pitchFamily="34" charset="-122"/>
                          <a:ea typeface="微软雅黑" panose="020B0503020204020204" pitchFamily="34" charset="-122"/>
                        </a:rPr>
                        <a:t>2</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bl>
          </a:graphicData>
        </a:graphic>
      </p:graphicFrame>
      <p:sp>
        <p:nvSpPr>
          <p:cNvPr id="22548" name="Line 19">
            <a:extLst>
              <a:ext uri="{FF2B5EF4-FFF2-40B4-BE49-F238E27FC236}">
                <a16:creationId xmlns:a16="http://schemas.microsoft.com/office/drawing/2014/main" id="{3E06FBEC-52BE-47DF-B6A2-E11FC88BA64F}"/>
              </a:ext>
            </a:extLst>
          </p:cNvPr>
          <p:cNvSpPr>
            <a:spLocks noChangeShapeType="1"/>
          </p:cNvSpPr>
          <p:nvPr/>
        </p:nvSpPr>
        <p:spPr bwMode="auto">
          <a:xfrm>
            <a:off x="4117975" y="3105151"/>
            <a:ext cx="1588"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49" name="Line 20">
            <a:extLst>
              <a:ext uri="{FF2B5EF4-FFF2-40B4-BE49-F238E27FC236}">
                <a16:creationId xmlns:a16="http://schemas.microsoft.com/office/drawing/2014/main" id="{86FDA606-F607-4EB8-A4E8-A96F09FF6AAC}"/>
              </a:ext>
            </a:extLst>
          </p:cNvPr>
          <p:cNvSpPr>
            <a:spLocks noChangeShapeType="1"/>
          </p:cNvSpPr>
          <p:nvPr/>
        </p:nvSpPr>
        <p:spPr bwMode="auto">
          <a:xfrm>
            <a:off x="1909764" y="3087688"/>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50" name="Line 21">
            <a:extLst>
              <a:ext uri="{FF2B5EF4-FFF2-40B4-BE49-F238E27FC236}">
                <a16:creationId xmlns:a16="http://schemas.microsoft.com/office/drawing/2014/main" id="{AA45B4AB-6E05-417E-AFAD-4B937ED2587D}"/>
              </a:ext>
            </a:extLst>
          </p:cNvPr>
          <p:cNvSpPr>
            <a:spLocks noChangeShapeType="1"/>
          </p:cNvSpPr>
          <p:nvPr/>
        </p:nvSpPr>
        <p:spPr bwMode="auto">
          <a:xfrm>
            <a:off x="1630363" y="3105150"/>
            <a:ext cx="38163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51" name="Line 22">
            <a:extLst>
              <a:ext uri="{FF2B5EF4-FFF2-40B4-BE49-F238E27FC236}">
                <a16:creationId xmlns:a16="http://schemas.microsoft.com/office/drawing/2014/main" id="{3B5F6D05-EC3C-4910-8CF6-F167BD98622D}"/>
              </a:ext>
            </a:extLst>
          </p:cNvPr>
          <p:cNvSpPr>
            <a:spLocks noChangeShapeType="1"/>
          </p:cNvSpPr>
          <p:nvPr/>
        </p:nvSpPr>
        <p:spPr bwMode="auto">
          <a:xfrm>
            <a:off x="2076450" y="2535238"/>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pic>
        <p:nvPicPr>
          <p:cNvPr id="22552" name="Picture 23">
            <a:extLst>
              <a:ext uri="{FF2B5EF4-FFF2-40B4-BE49-F238E27FC236}">
                <a16:creationId xmlns:a16="http://schemas.microsoft.com/office/drawing/2014/main" id="{4523D75C-A7E1-4FFF-AF70-E0FE31A806B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2276476"/>
            <a:ext cx="39846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3" name="Text Box 24">
            <a:extLst>
              <a:ext uri="{FF2B5EF4-FFF2-40B4-BE49-F238E27FC236}">
                <a16:creationId xmlns:a16="http://schemas.microsoft.com/office/drawing/2014/main" id="{0418DC11-AA16-41FE-9FF6-512F2ED419FF}"/>
              </a:ext>
            </a:extLst>
          </p:cNvPr>
          <p:cNvSpPr txBox="1">
            <a:spLocks noChangeArrowheads="1"/>
          </p:cNvSpPr>
          <p:nvPr/>
        </p:nvSpPr>
        <p:spPr bwMode="auto">
          <a:xfrm>
            <a:off x="1558925" y="1922463"/>
            <a:ext cx="15648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128.30.33.13</a:t>
            </a:r>
          </a:p>
        </p:txBody>
      </p:sp>
      <p:sp>
        <p:nvSpPr>
          <p:cNvPr id="22554" name="Text Box 25">
            <a:extLst>
              <a:ext uri="{FF2B5EF4-FFF2-40B4-BE49-F238E27FC236}">
                <a16:creationId xmlns:a16="http://schemas.microsoft.com/office/drawing/2014/main" id="{0A947DDE-BB3E-487D-94FE-0E3E290EB83B}"/>
              </a:ext>
            </a:extLst>
          </p:cNvPr>
          <p:cNvSpPr txBox="1">
            <a:spLocks noChangeArrowheads="1"/>
          </p:cNvSpPr>
          <p:nvPr/>
        </p:nvSpPr>
        <p:spPr bwMode="auto">
          <a:xfrm>
            <a:off x="1558925" y="2289176"/>
            <a:ext cx="4523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H</a:t>
            </a:r>
            <a:r>
              <a:rPr kumimoji="1" lang="en-US" altLang="zh-CN" sz="1800" baseline="-25000">
                <a:solidFill>
                  <a:srgbClr val="333399"/>
                </a:solidFill>
                <a:latin typeface="微软雅黑" panose="020B0503020204020204" pitchFamily="34" charset="-122"/>
                <a:ea typeface="微软雅黑" panose="020B0503020204020204" pitchFamily="34" charset="-122"/>
              </a:rPr>
              <a:t>1</a:t>
            </a:r>
          </a:p>
        </p:txBody>
      </p:sp>
      <p:sp>
        <p:nvSpPr>
          <p:cNvPr id="22555" name="Text Box 26">
            <a:extLst>
              <a:ext uri="{FF2B5EF4-FFF2-40B4-BE49-F238E27FC236}">
                <a16:creationId xmlns:a16="http://schemas.microsoft.com/office/drawing/2014/main" id="{DFDDBC43-260A-47B3-AB28-44987C4FDC52}"/>
              </a:ext>
            </a:extLst>
          </p:cNvPr>
          <p:cNvSpPr txBox="1">
            <a:spLocks noChangeArrowheads="1"/>
          </p:cNvSpPr>
          <p:nvPr/>
        </p:nvSpPr>
        <p:spPr bwMode="auto">
          <a:xfrm>
            <a:off x="1846264" y="2189164"/>
            <a:ext cx="3494087"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kumimoji="1" lang="zh-CN" altLang="en-US" sz="1800">
                <a:solidFill>
                  <a:srgbClr val="333399"/>
                </a:solidFill>
                <a:latin typeface="微软雅黑" panose="020B0503020204020204" pitchFamily="34" charset="-122"/>
                <a:ea typeface="微软雅黑" panose="020B0503020204020204" pitchFamily="34" charset="-122"/>
              </a:rPr>
              <a:t>子网</a:t>
            </a:r>
            <a:r>
              <a:rPr kumimoji="1" lang="en-US" altLang="zh-CN" sz="1800">
                <a:solidFill>
                  <a:srgbClr val="333399"/>
                </a:solidFill>
                <a:latin typeface="微软雅黑" panose="020B0503020204020204" pitchFamily="34" charset="-122"/>
                <a:ea typeface="微软雅黑" panose="020B0503020204020204" pitchFamily="34" charset="-122"/>
              </a:rPr>
              <a:t>1</a:t>
            </a:r>
            <a:r>
              <a:rPr kumimoji="1" lang="zh-CN" altLang="en-US" sz="1800">
                <a:solidFill>
                  <a:srgbClr val="333399"/>
                </a:solidFill>
                <a:latin typeface="微软雅黑" panose="020B0503020204020204" pitchFamily="34" charset="-122"/>
                <a:ea typeface="微软雅黑" panose="020B0503020204020204" pitchFamily="34" charset="-122"/>
              </a:rPr>
              <a:t>：</a:t>
            </a:r>
          </a:p>
          <a:p>
            <a:pPr algn="ctr" eaLnBrk="1" hangingPunct="1">
              <a:spcBef>
                <a:spcPct val="0"/>
              </a:spcBef>
              <a:buFontTx/>
              <a:buNone/>
            </a:pPr>
            <a:r>
              <a:rPr kumimoji="1" lang="zh-CN" altLang="en-US" sz="1800">
                <a:solidFill>
                  <a:srgbClr val="333399"/>
                </a:solidFill>
                <a:latin typeface="微软雅黑" panose="020B0503020204020204" pitchFamily="34" charset="-122"/>
                <a:ea typeface="微软雅黑" panose="020B0503020204020204" pitchFamily="34" charset="-122"/>
              </a:rPr>
              <a:t>    网络地址 </a:t>
            </a:r>
            <a:r>
              <a:rPr kumimoji="1" lang="en-US" altLang="zh-CN" sz="1800">
                <a:solidFill>
                  <a:srgbClr val="333399"/>
                </a:solidFill>
                <a:latin typeface="微软雅黑" panose="020B0503020204020204" pitchFamily="34" charset="-122"/>
                <a:ea typeface="微软雅黑" panose="020B0503020204020204" pitchFamily="34" charset="-122"/>
              </a:rPr>
              <a:t>128.30.33.0</a:t>
            </a:r>
          </a:p>
          <a:p>
            <a:pPr algn="ct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     </a:t>
            </a:r>
            <a:r>
              <a:rPr kumimoji="1" lang="zh-CN" altLang="en-US" sz="1800">
                <a:solidFill>
                  <a:srgbClr val="333399"/>
                </a:solidFill>
                <a:latin typeface="微软雅黑" panose="020B0503020204020204" pitchFamily="34" charset="-122"/>
                <a:ea typeface="微软雅黑" panose="020B0503020204020204" pitchFamily="34" charset="-122"/>
              </a:rPr>
              <a:t>子网掩码 </a:t>
            </a:r>
            <a:r>
              <a:rPr kumimoji="1" lang="en-US" altLang="zh-CN" sz="1800">
                <a:solidFill>
                  <a:srgbClr val="333399"/>
                </a:solidFill>
                <a:latin typeface="微软雅黑" panose="020B0503020204020204" pitchFamily="34" charset="-122"/>
                <a:ea typeface="微软雅黑" panose="020B0503020204020204" pitchFamily="34" charset="-122"/>
              </a:rPr>
              <a:t>255.255.255.128</a:t>
            </a:r>
          </a:p>
        </p:txBody>
      </p:sp>
      <p:sp>
        <p:nvSpPr>
          <p:cNvPr id="22556" name="Line 27">
            <a:extLst>
              <a:ext uri="{FF2B5EF4-FFF2-40B4-BE49-F238E27FC236}">
                <a16:creationId xmlns:a16="http://schemas.microsoft.com/office/drawing/2014/main" id="{7DBB5ECF-1AAD-4568-BB17-BAE7F6211EB1}"/>
              </a:ext>
            </a:extLst>
          </p:cNvPr>
          <p:cNvSpPr>
            <a:spLocks noChangeShapeType="1"/>
          </p:cNvSpPr>
          <p:nvPr/>
        </p:nvSpPr>
        <p:spPr bwMode="auto">
          <a:xfrm>
            <a:off x="3224214" y="5011738"/>
            <a:ext cx="1587"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57" name="Line 28">
            <a:extLst>
              <a:ext uri="{FF2B5EF4-FFF2-40B4-BE49-F238E27FC236}">
                <a16:creationId xmlns:a16="http://schemas.microsoft.com/office/drawing/2014/main" id="{F6430FD4-8DE5-4D4E-99B0-18B1A873A247}"/>
              </a:ext>
            </a:extLst>
          </p:cNvPr>
          <p:cNvSpPr>
            <a:spLocks noChangeShapeType="1"/>
          </p:cNvSpPr>
          <p:nvPr/>
        </p:nvSpPr>
        <p:spPr bwMode="auto">
          <a:xfrm>
            <a:off x="7751764" y="4400551"/>
            <a:ext cx="1587"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58" name="Line 29">
            <a:extLst>
              <a:ext uri="{FF2B5EF4-FFF2-40B4-BE49-F238E27FC236}">
                <a16:creationId xmlns:a16="http://schemas.microsoft.com/office/drawing/2014/main" id="{A5CE17C8-43F8-4F5D-8778-3E4F1651041F}"/>
              </a:ext>
            </a:extLst>
          </p:cNvPr>
          <p:cNvSpPr>
            <a:spLocks noChangeShapeType="1"/>
          </p:cNvSpPr>
          <p:nvPr/>
        </p:nvSpPr>
        <p:spPr bwMode="auto">
          <a:xfrm>
            <a:off x="2428875" y="5708651"/>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59" name="Line 30">
            <a:extLst>
              <a:ext uri="{FF2B5EF4-FFF2-40B4-BE49-F238E27FC236}">
                <a16:creationId xmlns:a16="http://schemas.microsoft.com/office/drawing/2014/main" id="{AF555793-DDE6-4E25-9578-68D58F7BBF85}"/>
              </a:ext>
            </a:extLst>
          </p:cNvPr>
          <p:cNvSpPr>
            <a:spLocks noChangeShapeType="1"/>
          </p:cNvSpPr>
          <p:nvPr/>
        </p:nvSpPr>
        <p:spPr bwMode="auto">
          <a:xfrm>
            <a:off x="3224214" y="4400551"/>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60" name="Line 31">
            <a:extLst>
              <a:ext uri="{FF2B5EF4-FFF2-40B4-BE49-F238E27FC236}">
                <a16:creationId xmlns:a16="http://schemas.microsoft.com/office/drawing/2014/main" id="{1361D195-BEDD-49AF-A4FF-711739784DEB}"/>
              </a:ext>
            </a:extLst>
          </p:cNvPr>
          <p:cNvSpPr>
            <a:spLocks noChangeShapeType="1"/>
          </p:cNvSpPr>
          <p:nvPr/>
        </p:nvSpPr>
        <p:spPr bwMode="auto">
          <a:xfrm>
            <a:off x="4124325" y="3676651"/>
            <a:ext cx="1588"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pic>
        <p:nvPicPr>
          <p:cNvPr id="22561" name="Picture 32">
            <a:extLst>
              <a:ext uri="{FF2B5EF4-FFF2-40B4-BE49-F238E27FC236}">
                <a16:creationId xmlns:a16="http://schemas.microsoft.com/office/drawing/2014/main" id="{D35A5363-C66A-4C69-B12D-7707356BBDA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4251" y="6018214"/>
            <a:ext cx="3984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2" name="Picture 33">
            <a:extLst>
              <a:ext uri="{FF2B5EF4-FFF2-40B4-BE49-F238E27FC236}">
                <a16:creationId xmlns:a16="http://schemas.microsoft.com/office/drawing/2014/main" id="{F46F910C-3D5B-40F7-80A0-12717CFD49E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213" y="3413125"/>
            <a:ext cx="398462"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63" name="Group 34">
            <a:extLst>
              <a:ext uri="{FF2B5EF4-FFF2-40B4-BE49-F238E27FC236}">
                <a16:creationId xmlns:a16="http://schemas.microsoft.com/office/drawing/2014/main" id="{DA7D91C9-712B-47CD-BC3F-0C501A76E1AD}"/>
              </a:ext>
            </a:extLst>
          </p:cNvPr>
          <p:cNvGrpSpPr>
            <a:grpSpLocks/>
          </p:cNvGrpSpPr>
          <p:nvPr/>
        </p:nvGrpSpPr>
        <p:grpSpPr bwMode="auto">
          <a:xfrm>
            <a:off x="3863976" y="3459164"/>
            <a:ext cx="612775" cy="460375"/>
            <a:chOff x="864" y="1824"/>
            <a:chExt cx="432" cy="288"/>
          </a:xfrm>
        </p:grpSpPr>
        <p:pic>
          <p:nvPicPr>
            <p:cNvPr id="22590" name="Picture 35">
              <a:extLst>
                <a:ext uri="{FF2B5EF4-FFF2-40B4-BE49-F238E27FC236}">
                  <a16:creationId xmlns:a16="http://schemas.microsoft.com/office/drawing/2014/main" id="{8D058CA5-B64C-4F8A-8E1F-9CD12A41E57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2591" name="Picture 36">
              <a:extLst>
                <a:ext uri="{FF2B5EF4-FFF2-40B4-BE49-F238E27FC236}">
                  <a16:creationId xmlns:a16="http://schemas.microsoft.com/office/drawing/2014/main" id="{76C4C698-391E-4F5E-8F9D-53F3F173C8B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pic>
        <p:nvPicPr>
          <p:cNvPr id="22564" name="Picture 37">
            <a:extLst>
              <a:ext uri="{FF2B5EF4-FFF2-40B4-BE49-F238E27FC236}">
                <a16:creationId xmlns:a16="http://schemas.microsoft.com/office/drawing/2014/main" id="{11114223-BA86-4659-9CF8-E6918DB152C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663" y="4779964"/>
            <a:ext cx="39846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65" name="Line 38">
            <a:extLst>
              <a:ext uri="{FF2B5EF4-FFF2-40B4-BE49-F238E27FC236}">
                <a16:creationId xmlns:a16="http://schemas.microsoft.com/office/drawing/2014/main" id="{66BD1066-997A-47A4-BECD-4BF90BE30FA2}"/>
              </a:ext>
            </a:extLst>
          </p:cNvPr>
          <p:cNvSpPr>
            <a:spLocks noChangeShapeType="1"/>
          </p:cNvSpPr>
          <p:nvPr/>
        </p:nvSpPr>
        <p:spPr bwMode="auto">
          <a:xfrm>
            <a:off x="2530475" y="4379914"/>
            <a:ext cx="6948488"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66" name="Line 39">
            <a:extLst>
              <a:ext uri="{FF2B5EF4-FFF2-40B4-BE49-F238E27FC236}">
                <a16:creationId xmlns:a16="http://schemas.microsoft.com/office/drawing/2014/main" id="{322FA95A-E85E-496F-8E73-B599E5575F7F}"/>
              </a:ext>
            </a:extLst>
          </p:cNvPr>
          <p:cNvSpPr>
            <a:spLocks noChangeShapeType="1"/>
          </p:cNvSpPr>
          <p:nvPr/>
        </p:nvSpPr>
        <p:spPr bwMode="auto">
          <a:xfrm>
            <a:off x="2116138" y="5729289"/>
            <a:ext cx="7835900"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67" name="Text Box 40">
            <a:extLst>
              <a:ext uri="{FF2B5EF4-FFF2-40B4-BE49-F238E27FC236}">
                <a16:creationId xmlns:a16="http://schemas.microsoft.com/office/drawing/2014/main" id="{EB22E216-A9DC-4AE6-93B7-83D1D4BD12A0}"/>
              </a:ext>
            </a:extLst>
          </p:cNvPr>
          <p:cNvSpPr txBox="1">
            <a:spLocks noChangeArrowheads="1"/>
          </p:cNvSpPr>
          <p:nvPr/>
        </p:nvSpPr>
        <p:spPr bwMode="auto">
          <a:xfrm>
            <a:off x="2435225" y="3890963"/>
            <a:ext cx="1699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128.30.33.130</a:t>
            </a:r>
          </a:p>
        </p:txBody>
      </p:sp>
      <p:grpSp>
        <p:nvGrpSpPr>
          <p:cNvPr id="30" name="Group 41">
            <a:extLst>
              <a:ext uri="{FF2B5EF4-FFF2-40B4-BE49-F238E27FC236}">
                <a16:creationId xmlns:a16="http://schemas.microsoft.com/office/drawing/2014/main" id="{8286B1EF-977E-4E46-8650-B491E29C4966}"/>
              </a:ext>
            </a:extLst>
          </p:cNvPr>
          <p:cNvGrpSpPr>
            <a:grpSpLocks/>
          </p:cNvGrpSpPr>
          <p:nvPr/>
        </p:nvGrpSpPr>
        <p:grpSpPr bwMode="auto">
          <a:xfrm>
            <a:off x="4510089" y="1628775"/>
            <a:ext cx="3097213" cy="2274888"/>
            <a:chOff x="1836" y="1026"/>
            <a:chExt cx="1951" cy="1433"/>
          </a:xfrm>
        </p:grpSpPr>
        <p:sp>
          <p:nvSpPr>
            <p:cNvPr id="22588" name="Text Box 42">
              <a:extLst>
                <a:ext uri="{FF2B5EF4-FFF2-40B4-BE49-F238E27FC236}">
                  <a16:creationId xmlns:a16="http://schemas.microsoft.com/office/drawing/2014/main" id="{62446593-D8B7-40B5-995E-AE79B55CD3B8}"/>
                </a:ext>
              </a:extLst>
            </p:cNvPr>
            <p:cNvSpPr txBox="1">
              <a:spLocks noChangeArrowheads="1"/>
            </p:cNvSpPr>
            <p:nvPr/>
          </p:nvSpPr>
          <p:spPr bwMode="auto">
            <a:xfrm>
              <a:off x="2894" y="1026"/>
              <a:ext cx="8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R</a:t>
              </a:r>
              <a:r>
                <a:rPr kumimoji="1" lang="en-US" altLang="zh-CN" sz="1800" baseline="-25000">
                  <a:solidFill>
                    <a:srgbClr val="333399"/>
                  </a:solidFill>
                  <a:latin typeface="微软雅黑" panose="020B0503020204020204" pitchFamily="34" charset="-122"/>
                  <a:ea typeface="微软雅黑" panose="020B0503020204020204" pitchFamily="34" charset="-122"/>
                </a:rPr>
                <a:t>1</a:t>
              </a:r>
              <a:r>
                <a:rPr kumimoji="1" lang="en-US" altLang="zh-CN" sz="1800">
                  <a:solidFill>
                    <a:srgbClr val="333399"/>
                  </a:solidFill>
                  <a:latin typeface="微软雅黑" panose="020B0503020204020204" pitchFamily="34" charset="-122"/>
                  <a:ea typeface="微软雅黑" panose="020B0503020204020204" pitchFamily="34" charset="-122"/>
                </a:rPr>
                <a:t> </a:t>
              </a:r>
              <a:r>
                <a:rPr kumimoji="1" lang="zh-CN" altLang="en-US" sz="1800">
                  <a:solidFill>
                    <a:srgbClr val="333399"/>
                  </a:solidFill>
                  <a:latin typeface="微软雅黑" panose="020B0503020204020204" pitchFamily="34" charset="-122"/>
                  <a:ea typeface="微软雅黑" panose="020B0503020204020204" pitchFamily="34" charset="-122"/>
                </a:rPr>
                <a:t>的路由表</a:t>
              </a:r>
              <a:endParaRPr kumimoji="1" lang="zh-CN" altLang="en-US" sz="1800" baseline="-25000">
                <a:solidFill>
                  <a:srgbClr val="333399"/>
                </a:solidFill>
                <a:latin typeface="微软雅黑" panose="020B0503020204020204" pitchFamily="34" charset="-122"/>
                <a:ea typeface="微软雅黑" panose="020B0503020204020204" pitchFamily="34" charset="-122"/>
              </a:endParaRPr>
            </a:p>
          </p:txBody>
        </p:sp>
        <p:sp>
          <p:nvSpPr>
            <p:cNvPr id="22589" name="Text Box 43">
              <a:extLst>
                <a:ext uri="{FF2B5EF4-FFF2-40B4-BE49-F238E27FC236}">
                  <a16:creationId xmlns:a16="http://schemas.microsoft.com/office/drawing/2014/main" id="{CEBFA587-858A-446E-8FE7-CA61A4A3318E}"/>
                </a:ext>
              </a:extLst>
            </p:cNvPr>
            <p:cNvSpPr txBox="1">
              <a:spLocks noChangeArrowheads="1"/>
            </p:cNvSpPr>
            <p:nvPr/>
          </p:nvSpPr>
          <p:spPr bwMode="auto">
            <a:xfrm>
              <a:off x="1836" y="2228"/>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R</a:t>
              </a:r>
              <a:r>
                <a:rPr kumimoji="1" lang="en-US" altLang="zh-CN" sz="1800" baseline="-25000">
                  <a:solidFill>
                    <a:srgbClr val="333399"/>
                  </a:solidFill>
                  <a:latin typeface="微软雅黑" panose="020B0503020204020204" pitchFamily="34" charset="-122"/>
                  <a:ea typeface="微软雅黑" panose="020B0503020204020204" pitchFamily="34" charset="-122"/>
                </a:rPr>
                <a:t>1</a:t>
              </a:r>
            </a:p>
          </p:txBody>
        </p:sp>
      </p:grpSp>
      <p:sp>
        <p:nvSpPr>
          <p:cNvPr id="22569" name="Text Box 44">
            <a:extLst>
              <a:ext uri="{FF2B5EF4-FFF2-40B4-BE49-F238E27FC236}">
                <a16:creationId xmlns:a16="http://schemas.microsoft.com/office/drawing/2014/main" id="{CC06969E-FE49-40C3-A6B2-87791F1D3086}"/>
              </a:ext>
            </a:extLst>
          </p:cNvPr>
          <p:cNvSpPr txBox="1">
            <a:spLocks noChangeArrowheads="1"/>
          </p:cNvSpPr>
          <p:nvPr/>
        </p:nvSpPr>
        <p:spPr bwMode="auto">
          <a:xfrm>
            <a:off x="4129088" y="3897313"/>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1</a:t>
            </a:r>
            <a:endParaRPr kumimoji="1" lang="en-US" altLang="zh-CN" sz="1800" baseline="-25000">
              <a:solidFill>
                <a:srgbClr val="333399"/>
              </a:solidFill>
              <a:latin typeface="微软雅黑" panose="020B0503020204020204" pitchFamily="34" charset="-122"/>
              <a:ea typeface="微软雅黑" panose="020B0503020204020204" pitchFamily="34" charset="-122"/>
            </a:endParaRPr>
          </a:p>
        </p:txBody>
      </p:sp>
      <p:sp>
        <p:nvSpPr>
          <p:cNvPr id="22570" name="Line 45">
            <a:extLst>
              <a:ext uri="{FF2B5EF4-FFF2-40B4-BE49-F238E27FC236}">
                <a16:creationId xmlns:a16="http://schemas.microsoft.com/office/drawing/2014/main" id="{5DDFEBDC-EF3A-4FB3-B2AB-487F20295255}"/>
              </a:ext>
            </a:extLst>
          </p:cNvPr>
          <p:cNvSpPr>
            <a:spLocks noChangeShapeType="1"/>
          </p:cNvSpPr>
          <p:nvPr/>
        </p:nvSpPr>
        <p:spPr bwMode="auto">
          <a:xfrm>
            <a:off x="5614989" y="4400551"/>
            <a:ext cx="1587"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22571" name="Group 46">
            <a:extLst>
              <a:ext uri="{FF2B5EF4-FFF2-40B4-BE49-F238E27FC236}">
                <a16:creationId xmlns:a16="http://schemas.microsoft.com/office/drawing/2014/main" id="{DBD46213-161E-49F9-B190-34B4EF2EACC3}"/>
              </a:ext>
            </a:extLst>
          </p:cNvPr>
          <p:cNvGrpSpPr>
            <a:grpSpLocks/>
          </p:cNvGrpSpPr>
          <p:nvPr/>
        </p:nvGrpSpPr>
        <p:grpSpPr bwMode="auto">
          <a:xfrm>
            <a:off x="2963864" y="4843464"/>
            <a:ext cx="612775" cy="460375"/>
            <a:chOff x="864" y="1824"/>
            <a:chExt cx="432" cy="288"/>
          </a:xfrm>
        </p:grpSpPr>
        <p:pic>
          <p:nvPicPr>
            <p:cNvPr id="22586" name="Picture 47">
              <a:extLst>
                <a:ext uri="{FF2B5EF4-FFF2-40B4-BE49-F238E27FC236}">
                  <a16:creationId xmlns:a16="http://schemas.microsoft.com/office/drawing/2014/main" id="{5D6B4A6E-41BC-43A0-8B6B-7CE5C74C697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2587" name="Picture 48">
              <a:extLst>
                <a:ext uri="{FF2B5EF4-FFF2-40B4-BE49-F238E27FC236}">
                  <a16:creationId xmlns:a16="http://schemas.microsoft.com/office/drawing/2014/main" id="{E8B8678F-D064-4F23-A284-EEF787A2778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sp>
        <p:nvSpPr>
          <p:cNvPr id="22572" name="Text Box 49">
            <a:extLst>
              <a:ext uri="{FF2B5EF4-FFF2-40B4-BE49-F238E27FC236}">
                <a16:creationId xmlns:a16="http://schemas.microsoft.com/office/drawing/2014/main" id="{938BB0C8-AB6B-47D2-B11E-2AFA4F7630FC}"/>
              </a:ext>
            </a:extLst>
          </p:cNvPr>
          <p:cNvSpPr txBox="1">
            <a:spLocks noChangeArrowheads="1"/>
          </p:cNvSpPr>
          <p:nvPr/>
        </p:nvSpPr>
        <p:spPr bwMode="auto">
          <a:xfrm>
            <a:off x="2566989" y="4826001"/>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R</a:t>
            </a:r>
            <a:r>
              <a:rPr kumimoji="1" lang="en-US" altLang="zh-CN" sz="1800" baseline="-25000">
                <a:solidFill>
                  <a:srgbClr val="333399"/>
                </a:solidFill>
                <a:latin typeface="微软雅黑" panose="020B0503020204020204" pitchFamily="34" charset="-122"/>
                <a:ea typeface="微软雅黑" panose="020B0503020204020204" pitchFamily="34" charset="-122"/>
              </a:rPr>
              <a:t>2</a:t>
            </a:r>
          </a:p>
        </p:txBody>
      </p:sp>
      <p:sp>
        <p:nvSpPr>
          <p:cNvPr id="22573" name="Line 50">
            <a:extLst>
              <a:ext uri="{FF2B5EF4-FFF2-40B4-BE49-F238E27FC236}">
                <a16:creationId xmlns:a16="http://schemas.microsoft.com/office/drawing/2014/main" id="{3914F173-C0C6-4671-9A22-BF105B757E42}"/>
              </a:ext>
            </a:extLst>
          </p:cNvPr>
          <p:cNvSpPr>
            <a:spLocks noChangeShapeType="1"/>
          </p:cNvSpPr>
          <p:nvPr/>
        </p:nvSpPr>
        <p:spPr bwMode="auto">
          <a:xfrm>
            <a:off x="3813175" y="5707063"/>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pic>
        <p:nvPicPr>
          <p:cNvPr id="22574" name="Picture 51">
            <a:extLst>
              <a:ext uri="{FF2B5EF4-FFF2-40B4-BE49-F238E27FC236}">
                <a16:creationId xmlns:a16="http://schemas.microsoft.com/office/drawing/2014/main" id="{542B3F18-6053-4F17-917F-4ED22C95EC9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0363" y="4784725"/>
            <a:ext cx="398462"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75" name="Text Box 52">
            <a:extLst>
              <a:ext uri="{FF2B5EF4-FFF2-40B4-BE49-F238E27FC236}">
                <a16:creationId xmlns:a16="http://schemas.microsoft.com/office/drawing/2014/main" id="{ABD02C65-1A08-42C3-A00A-311E1D56A335}"/>
              </a:ext>
            </a:extLst>
          </p:cNvPr>
          <p:cNvSpPr txBox="1">
            <a:spLocks noChangeArrowheads="1"/>
          </p:cNvSpPr>
          <p:nvPr/>
        </p:nvSpPr>
        <p:spPr bwMode="auto">
          <a:xfrm>
            <a:off x="5546726" y="3681414"/>
            <a:ext cx="45815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zh-CN" altLang="en-US" sz="1800">
                <a:solidFill>
                  <a:srgbClr val="333399"/>
                </a:solidFill>
                <a:latin typeface="微软雅黑" panose="020B0503020204020204" pitchFamily="34" charset="-122"/>
                <a:ea typeface="微软雅黑" panose="020B0503020204020204" pitchFamily="34" charset="-122"/>
              </a:rPr>
              <a:t>子网</a:t>
            </a:r>
            <a:r>
              <a:rPr kumimoji="1" lang="en-US" altLang="zh-CN" sz="1800">
                <a:solidFill>
                  <a:srgbClr val="333399"/>
                </a:solidFill>
                <a:latin typeface="微软雅黑" panose="020B0503020204020204" pitchFamily="34" charset="-122"/>
                <a:ea typeface="微软雅黑" panose="020B0503020204020204" pitchFamily="34" charset="-122"/>
              </a:rPr>
              <a:t>2</a:t>
            </a:r>
            <a:r>
              <a:rPr kumimoji="1" lang="zh-CN" altLang="en-US" sz="1800">
                <a:solidFill>
                  <a:srgbClr val="333399"/>
                </a:solidFill>
                <a:latin typeface="微软雅黑" panose="020B0503020204020204" pitchFamily="34" charset="-122"/>
                <a:ea typeface="微软雅黑" panose="020B0503020204020204" pitchFamily="34" charset="-122"/>
              </a:rPr>
              <a:t>：网络地址 </a:t>
            </a:r>
            <a:r>
              <a:rPr kumimoji="1" lang="en-US" altLang="zh-CN" sz="1800">
                <a:solidFill>
                  <a:srgbClr val="333399"/>
                </a:solidFill>
                <a:latin typeface="微软雅黑" panose="020B0503020204020204" pitchFamily="34" charset="-122"/>
                <a:ea typeface="微软雅黑" panose="020B0503020204020204" pitchFamily="34" charset="-122"/>
              </a:rPr>
              <a:t>128.30.33.128</a:t>
            </a:r>
          </a:p>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            </a:t>
            </a:r>
            <a:r>
              <a:rPr kumimoji="1" lang="zh-CN" altLang="en-US" sz="1800">
                <a:solidFill>
                  <a:srgbClr val="333399"/>
                </a:solidFill>
                <a:latin typeface="微软雅黑" panose="020B0503020204020204" pitchFamily="34" charset="-122"/>
                <a:ea typeface="微软雅黑" panose="020B0503020204020204" pitchFamily="34" charset="-122"/>
              </a:rPr>
              <a:t>子网掩码 </a:t>
            </a:r>
            <a:r>
              <a:rPr kumimoji="1" lang="en-US" altLang="zh-CN" sz="1800">
                <a:solidFill>
                  <a:srgbClr val="333399"/>
                </a:solidFill>
                <a:latin typeface="微软雅黑" panose="020B0503020204020204" pitchFamily="34" charset="-122"/>
                <a:ea typeface="微软雅黑" panose="020B0503020204020204" pitchFamily="34" charset="-122"/>
              </a:rPr>
              <a:t>255.255.255.128</a:t>
            </a:r>
            <a:endParaRPr kumimoji="1" lang="en-US" altLang="zh-CN" sz="1800" baseline="-25000">
              <a:solidFill>
                <a:srgbClr val="333399"/>
              </a:solidFill>
              <a:latin typeface="微软雅黑" panose="020B0503020204020204" pitchFamily="34" charset="-122"/>
              <a:ea typeface="微软雅黑" panose="020B0503020204020204" pitchFamily="34" charset="-122"/>
            </a:endParaRPr>
          </a:p>
        </p:txBody>
      </p:sp>
      <p:sp>
        <p:nvSpPr>
          <p:cNvPr id="22576" name="Text Box 53">
            <a:extLst>
              <a:ext uri="{FF2B5EF4-FFF2-40B4-BE49-F238E27FC236}">
                <a16:creationId xmlns:a16="http://schemas.microsoft.com/office/drawing/2014/main" id="{73004D0C-4AB8-4B28-81EC-137AD64651DF}"/>
              </a:ext>
            </a:extLst>
          </p:cNvPr>
          <p:cNvSpPr txBox="1">
            <a:spLocks noChangeArrowheads="1"/>
          </p:cNvSpPr>
          <p:nvPr/>
        </p:nvSpPr>
        <p:spPr bwMode="auto">
          <a:xfrm>
            <a:off x="5159375" y="4689476"/>
            <a:ext cx="4523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H</a:t>
            </a:r>
            <a:r>
              <a:rPr kumimoji="1" lang="en-US" altLang="zh-CN" sz="1800" baseline="-25000">
                <a:solidFill>
                  <a:srgbClr val="333399"/>
                </a:solidFill>
                <a:latin typeface="微软雅黑" panose="020B0503020204020204" pitchFamily="34" charset="-122"/>
                <a:ea typeface="微软雅黑" panose="020B0503020204020204" pitchFamily="34" charset="-122"/>
              </a:rPr>
              <a:t>2</a:t>
            </a:r>
          </a:p>
        </p:txBody>
      </p:sp>
      <p:sp>
        <p:nvSpPr>
          <p:cNvPr id="22577" name="Text Box 54">
            <a:extLst>
              <a:ext uri="{FF2B5EF4-FFF2-40B4-BE49-F238E27FC236}">
                <a16:creationId xmlns:a16="http://schemas.microsoft.com/office/drawing/2014/main" id="{2B1C1E8F-1D0C-45EB-9DE6-3F36AE3AB699}"/>
              </a:ext>
            </a:extLst>
          </p:cNvPr>
          <p:cNvSpPr txBox="1">
            <a:spLocks noChangeArrowheads="1"/>
          </p:cNvSpPr>
          <p:nvPr/>
        </p:nvSpPr>
        <p:spPr bwMode="auto">
          <a:xfrm>
            <a:off x="5735638" y="4760913"/>
            <a:ext cx="1699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128.30.33.138</a:t>
            </a:r>
          </a:p>
        </p:txBody>
      </p:sp>
      <p:sp>
        <p:nvSpPr>
          <p:cNvPr id="22578" name="Text Box 55">
            <a:extLst>
              <a:ext uri="{FF2B5EF4-FFF2-40B4-BE49-F238E27FC236}">
                <a16:creationId xmlns:a16="http://schemas.microsoft.com/office/drawing/2014/main" id="{3D07F4AB-79FB-480D-A2CE-0A0F7E754D5C}"/>
              </a:ext>
            </a:extLst>
          </p:cNvPr>
          <p:cNvSpPr txBox="1">
            <a:spLocks noChangeArrowheads="1"/>
          </p:cNvSpPr>
          <p:nvPr/>
        </p:nvSpPr>
        <p:spPr bwMode="auto">
          <a:xfrm>
            <a:off x="2903538" y="4538663"/>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0</a:t>
            </a:r>
            <a:endParaRPr kumimoji="1" lang="en-US" altLang="zh-CN" sz="1800" baseline="-25000">
              <a:solidFill>
                <a:srgbClr val="333399"/>
              </a:solidFill>
              <a:latin typeface="微软雅黑" panose="020B0503020204020204" pitchFamily="34" charset="-122"/>
              <a:ea typeface="微软雅黑" panose="020B0503020204020204" pitchFamily="34" charset="-122"/>
            </a:endParaRPr>
          </a:p>
        </p:txBody>
      </p:sp>
      <p:sp>
        <p:nvSpPr>
          <p:cNvPr id="22579" name="Text Box 56">
            <a:extLst>
              <a:ext uri="{FF2B5EF4-FFF2-40B4-BE49-F238E27FC236}">
                <a16:creationId xmlns:a16="http://schemas.microsoft.com/office/drawing/2014/main" id="{895E1140-0F6A-4D31-9265-B9E64C821CE6}"/>
              </a:ext>
            </a:extLst>
          </p:cNvPr>
          <p:cNvSpPr txBox="1">
            <a:spLocks noChangeArrowheads="1"/>
          </p:cNvSpPr>
          <p:nvPr/>
        </p:nvSpPr>
        <p:spPr bwMode="auto">
          <a:xfrm>
            <a:off x="2903538" y="5259388"/>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1</a:t>
            </a:r>
            <a:endParaRPr kumimoji="1" lang="en-US" altLang="zh-CN" sz="1800" baseline="-25000">
              <a:solidFill>
                <a:srgbClr val="333399"/>
              </a:solidFill>
              <a:latin typeface="微软雅黑" panose="020B0503020204020204" pitchFamily="34" charset="-122"/>
              <a:ea typeface="微软雅黑" panose="020B0503020204020204" pitchFamily="34" charset="-122"/>
            </a:endParaRPr>
          </a:p>
        </p:txBody>
      </p:sp>
      <p:sp>
        <p:nvSpPr>
          <p:cNvPr id="22580" name="Text Box 57">
            <a:extLst>
              <a:ext uri="{FF2B5EF4-FFF2-40B4-BE49-F238E27FC236}">
                <a16:creationId xmlns:a16="http://schemas.microsoft.com/office/drawing/2014/main" id="{36064F9D-B68F-40FE-BF44-B124171ED0E9}"/>
              </a:ext>
            </a:extLst>
          </p:cNvPr>
          <p:cNvSpPr txBox="1">
            <a:spLocks noChangeArrowheads="1"/>
          </p:cNvSpPr>
          <p:nvPr/>
        </p:nvSpPr>
        <p:spPr bwMode="auto">
          <a:xfrm>
            <a:off x="3214688" y="4538663"/>
            <a:ext cx="1699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128.30.33.129</a:t>
            </a:r>
          </a:p>
        </p:txBody>
      </p:sp>
      <p:pic>
        <p:nvPicPr>
          <p:cNvPr id="22581" name="Picture 58">
            <a:extLst>
              <a:ext uri="{FF2B5EF4-FFF2-40B4-BE49-F238E27FC236}">
                <a16:creationId xmlns:a16="http://schemas.microsoft.com/office/drawing/2014/main" id="{0A4067F4-5442-484B-8C61-FB8C7180E94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8550" y="6016626"/>
            <a:ext cx="4000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82" name="Text Box 59">
            <a:extLst>
              <a:ext uri="{FF2B5EF4-FFF2-40B4-BE49-F238E27FC236}">
                <a16:creationId xmlns:a16="http://schemas.microsoft.com/office/drawing/2014/main" id="{E01552F3-517F-4509-B7DF-8A2F39F22F8A}"/>
              </a:ext>
            </a:extLst>
          </p:cNvPr>
          <p:cNvSpPr txBox="1">
            <a:spLocks noChangeArrowheads="1"/>
          </p:cNvSpPr>
          <p:nvPr/>
        </p:nvSpPr>
        <p:spPr bwMode="auto">
          <a:xfrm>
            <a:off x="3287714" y="5984876"/>
            <a:ext cx="4523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H</a:t>
            </a:r>
            <a:r>
              <a:rPr kumimoji="1" lang="en-US" altLang="zh-CN" sz="1800" baseline="-25000">
                <a:solidFill>
                  <a:srgbClr val="333399"/>
                </a:solidFill>
                <a:latin typeface="微软雅黑" panose="020B0503020204020204" pitchFamily="34" charset="-122"/>
                <a:ea typeface="微软雅黑" panose="020B0503020204020204" pitchFamily="34" charset="-122"/>
              </a:rPr>
              <a:t>3</a:t>
            </a:r>
          </a:p>
        </p:txBody>
      </p:sp>
      <p:sp>
        <p:nvSpPr>
          <p:cNvPr id="22583" name="Text Box 60">
            <a:extLst>
              <a:ext uri="{FF2B5EF4-FFF2-40B4-BE49-F238E27FC236}">
                <a16:creationId xmlns:a16="http://schemas.microsoft.com/office/drawing/2014/main" id="{2DA47525-F851-49FC-82A5-A263766D035F}"/>
              </a:ext>
            </a:extLst>
          </p:cNvPr>
          <p:cNvSpPr txBox="1">
            <a:spLocks noChangeArrowheads="1"/>
          </p:cNvSpPr>
          <p:nvPr/>
        </p:nvSpPr>
        <p:spPr bwMode="auto">
          <a:xfrm>
            <a:off x="3282950" y="5257801"/>
            <a:ext cx="1430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128.30.36.2</a:t>
            </a:r>
          </a:p>
        </p:txBody>
      </p:sp>
      <p:sp>
        <p:nvSpPr>
          <p:cNvPr id="22584" name="Text Box 61">
            <a:extLst>
              <a:ext uri="{FF2B5EF4-FFF2-40B4-BE49-F238E27FC236}">
                <a16:creationId xmlns:a16="http://schemas.microsoft.com/office/drawing/2014/main" id="{0A6B1D38-5FDA-4EAF-A53D-E4CDCC3D4BFB}"/>
              </a:ext>
            </a:extLst>
          </p:cNvPr>
          <p:cNvSpPr txBox="1">
            <a:spLocks noChangeArrowheads="1"/>
          </p:cNvSpPr>
          <p:nvPr/>
        </p:nvSpPr>
        <p:spPr bwMode="auto">
          <a:xfrm>
            <a:off x="5614989" y="5788026"/>
            <a:ext cx="35189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zh-CN" altLang="en-US" sz="1800">
                <a:solidFill>
                  <a:srgbClr val="333399"/>
                </a:solidFill>
                <a:latin typeface="微软雅黑" panose="020B0503020204020204" pitchFamily="34" charset="-122"/>
                <a:ea typeface="微软雅黑" panose="020B0503020204020204" pitchFamily="34" charset="-122"/>
              </a:rPr>
              <a:t>子网</a:t>
            </a:r>
            <a:r>
              <a:rPr kumimoji="1" lang="en-US" altLang="zh-CN" sz="1800">
                <a:solidFill>
                  <a:srgbClr val="333399"/>
                </a:solidFill>
                <a:latin typeface="微软雅黑" panose="020B0503020204020204" pitchFamily="34" charset="-122"/>
                <a:ea typeface="微软雅黑" panose="020B0503020204020204" pitchFamily="34" charset="-122"/>
              </a:rPr>
              <a:t>3</a:t>
            </a:r>
            <a:r>
              <a:rPr kumimoji="1" lang="zh-CN" altLang="en-US" sz="1800">
                <a:solidFill>
                  <a:srgbClr val="333399"/>
                </a:solidFill>
                <a:latin typeface="微软雅黑" panose="020B0503020204020204" pitchFamily="34" charset="-122"/>
                <a:ea typeface="微软雅黑" panose="020B0503020204020204" pitchFamily="34" charset="-122"/>
              </a:rPr>
              <a:t>：网络地址 </a:t>
            </a:r>
            <a:r>
              <a:rPr kumimoji="1" lang="en-US" altLang="zh-CN" sz="1800">
                <a:solidFill>
                  <a:srgbClr val="333399"/>
                </a:solidFill>
                <a:latin typeface="微软雅黑" panose="020B0503020204020204" pitchFamily="34" charset="-122"/>
                <a:ea typeface="微软雅黑" panose="020B0503020204020204" pitchFamily="34" charset="-122"/>
              </a:rPr>
              <a:t>128.30.36.0</a:t>
            </a:r>
          </a:p>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            </a:t>
            </a:r>
            <a:r>
              <a:rPr kumimoji="1" lang="zh-CN" altLang="en-US" sz="1800">
                <a:solidFill>
                  <a:srgbClr val="333399"/>
                </a:solidFill>
                <a:latin typeface="微软雅黑" panose="020B0503020204020204" pitchFamily="34" charset="-122"/>
                <a:ea typeface="微软雅黑" panose="020B0503020204020204" pitchFamily="34" charset="-122"/>
              </a:rPr>
              <a:t>子网掩码 </a:t>
            </a:r>
            <a:r>
              <a:rPr kumimoji="1" lang="en-US" altLang="zh-CN" sz="1800">
                <a:solidFill>
                  <a:srgbClr val="333399"/>
                </a:solidFill>
                <a:latin typeface="微软雅黑" panose="020B0503020204020204" pitchFamily="34" charset="-122"/>
                <a:ea typeface="微软雅黑" panose="020B0503020204020204" pitchFamily="34" charset="-122"/>
              </a:rPr>
              <a:t>255.255.255.0</a:t>
            </a:r>
            <a:endParaRPr kumimoji="1" lang="en-US" altLang="zh-CN" sz="1800" baseline="-25000">
              <a:solidFill>
                <a:srgbClr val="333399"/>
              </a:solidFill>
              <a:latin typeface="微软雅黑" panose="020B0503020204020204" pitchFamily="34" charset="-122"/>
              <a:ea typeface="微软雅黑" panose="020B0503020204020204" pitchFamily="34" charset="-122"/>
            </a:endParaRPr>
          </a:p>
        </p:txBody>
      </p:sp>
      <p:sp>
        <p:nvSpPr>
          <p:cNvPr id="22585" name="Text Box 62">
            <a:extLst>
              <a:ext uri="{FF2B5EF4-FFF2-40B4-BE49-F238E27FC236}">
                <a16:creationId xmlns:a16="http://schemas.microsoft.com/office/drawing/2014/main" id="{0BD803AA-3D91-4B86-B89B-3EDC3C7676E1}"/>
              </a:ext>
            </a:extLst>
          </p:cNvPr>
          <p:cNvSpPr txBox="1">
            <a:spLocks noChangeArrowheads="1"/>
          </p:cNvSpPr>
          <p:nvPr/>
        </p:nvSpPr>
        <p:spPr bwMode="auto">
          <a:xfrm>
            <a:off x="3929063" y="6056313"/>
            <a:ext cx="15648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128.30.36.12</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3000" fill="hold" nodeType="afterEffect">
                                  <p:stCondLst>
                                    <p:cond delay="500"/>
                                  </p:stCondLst>
                                  <p:childTnLst>
                                    <p:anim calcmode="discrete" valueType="str">
                                      <p:cBhvr>
                                        <p:cTn id="6" dur="1000" fill="hold"/>
                                        <p:tgtEl>
                                          <p:spTgt spid="3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CC1EE484-4812-4B1E-AE44-5071053357C2}"/>
              </a:ext>
            </a:extLst>
          </p:cNvPr>
          <p:cNvSpPr>
            <a:spLocks noGrp="1"/>
          </p:cNvSpPr>
          <p:nvPr>
            <p:ph type="title"/>
          </p:nvPr>
        </p:nvSpPr>
        <p:spPr/>
        <p:txBody>
          <a:bodyPr/>
          <a:lstStyle/>
          <a:p>
            <a:r>
              <a:rPr lang="zh-CN" altLang="en-US"/>
              <a:t>细数五层模型</a:t>
            </a:r>
            <a:r>
              <a:rPr lang="en-US" altLang="zh-CN"/>
              <a:t>——</a:t>
            </a:r>
            <a:r>
              <a:rPr lang="zh-CN" altLang="en-US"/>
              <a:t>传输层</a:t>
            </a:r>
          </a:p>
        </p:txBody>
      </p:sp>
      <p:sp>
        <p:nvSpPr>
          <p:cNvPr id="23555" name="内容占位符 2">
            <a:extLst>
              <a:ext uri="{FF2B5EF4-FFF2-40B4-BE49-F238E27FC236}">
                <a16:creationId xmlns:a16="http://schemas.microsoft.com/office/drawing/2014/main" id="{E072F9FD-82C3-444F-900B-35A5F708529D}"/>
              </a:ext>
            </a:extLst>
          </p:cNvPr>
          <p:cNvSpPr>
            <a:spLocks noGrp="1"/>
          </p:cNvSpPr>
          <p:nvPr>
            <p:ph idx="1"/>
          </p:nvPr>
        </p:nvSpPr>
        <p:spPr/>
        <p:txBody>
          <a:bodyPr/>
          <a:lstStyle/>
          <a:p>
            <a:r>
              <a:rPr lang="zh-CN" altLang="en-US" dirty="0">
                <a:solidFill>
                  <a:srgbClr val="000000"/>
                </a:solidFill>
              </a:rPr>
              <a:t>传输层为相互通信的应用进程提供了逻辑通信 </a:t>
            </a:r>
            <a:endParaRPr lang="en-US" altLang="zh-CN" dirty="0">
              <a:solidFill>
                <a:srgbClr val="000000"/>
              </a:solidFill>
            </a:endParaRPr>
          </a:p>
          <a:p>
            <a:pPr lvl="1"/>
            <a:r>
              <a:rPr lang="zh-CN" altLang="en-US" dirty="0">
                <a:solidFill>
                  <a:srgbClr val="000000"/>
                </a:solidFill>
              </a:rPr>
              <a:t>通过端口区分进程</a:t>
            </a:r>
            <a:endParaRPr lang="en-US" altLang="zh-CN" dirty="0">
              <a:solidFill>
                <a:srgbClr val="000000"/>
              </a:solidFill>
            </a:endParaRPr>
          </a:p>
          <a:p>
            <a:r>
              <a:rPr lang="zh-CN" altLang="en-US" dirty="0">
                <a:solidFill>
                  <a:srgbClr val="000000"/>
                </a:solidFill>
              </a:rPr>
              <a:t>运输层提供面向连接和无连接的服务。</a:t>
            </a:r>
            <a:endParaRPr lang="en-US" altLang="zh-CN" dirty="0">
              <a:solidFill>
                <a:srgbClr val="000000"/>
              </a:solidFill>
            </a:endParaRPr>
          </a:p>
          <a:p>
            <a:pPr lvl="1"/>
            <a:r>
              <a:rPr lang="zh-CN" altLang="en-US" dirty="0"/>
              <a:t>用户数据报协议 </a:t>
            </a:r>
            <a:r>
              <a:rPr lang="en-US" altLang="zh-CN" dirty="0">
                <a:solidFill>
                  <a:srgbClr val="000000"/>
                </a:solidFill>
              </a:rPr>
              <a:t>UDP</a:t>
            </a:r>
          </a:p>
          <a:p>
            <a:pPr lvl="1"/>
            <a:r>
              <a:rPr lang="zh-CN" altLang="en-US" dirty="0"/>
              <a:t>传输控制协议</a:t>
            </a:r>
            <a:r>
              <a:rPr lang="en-US" altLang="zh-CN" dirty="0">
                <a:solidFill>
                  <a:srgbClr val="000000"/>
                </a:solidFill>
              </a:rPr>
              <a:t>TCP</a:t>
            </a:r>
          </a:p>
          <a:p>
            <a:pPr lvl="1"/>
            <a:endParaRPr lang="zh-CN" altLang="en-US" dirty="0">
              <a:solidFill>
                <a:srgbClr val="000000"/>
              </a:solidFill>
            </a:endParaRPr>
          </a:p>
          <a:p>
            <a:endParaRPr lang="zh-CN" altLang="en-US"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a16="http://schemas.microsoft.com/office/drawing/2014/main" id="{7D075480-2CFC-4770-A78B-406EBF086F63}"/>
              </a:ext>
            </a:extLst>
          </p:cNvPr>
          <p:cNvSpPr>
            <a:spLocks noGrp="1"/>
          </p:cNvSpPr>
          <p:nvPr>
            <p:ph type="title"/>
          </p:nvPr>
        </p:nvSpPr>
        <p:spPr>
          <a:xfrm>
            <a:off x="609600" y="274639"/>
            <a:ext cx="10972800" cy="561975"/>
          </a:xfrm>
        </p:spPr>
        <p:txBody>
          <a:bodyPr/>
          <a:lstStyle/>
          <a:p>
            <a:r>
              <a:rPr lang="en-US" altLang="zh-CN" dirty="0"/>
              <a:t>TCP</a:t>
            </a:r>
            <a:r>
              <a:rPr lang="zh-CN" altLang="en-US" dirty="0"/>
              <a:t>三次握手</a:t>
            </a:r>
          </a:p>
        </p:txBody>
      </p:sp>
      <p:grpSp>
        <p:nvGrpSpPr>
          <p:cNvPr id="24579" name="Group 18">
            <a:extLst>
              <a:ext uri="{FF2B5EF4-FFF2-40B4-BE49-F238E27FC236}">
                <a16:creationId xmlns:a16="http://schemas.microsoft.com/office/drawing/2014/main" id="{492AD55E-2DAE-43C9-89D3-E149BA45F577}"/>
              </a:ext>
            </a:extLst>
          </p:cNvPr>
          <p:cNvGrpSpPr>
            <a:grpSpLocks/>
          </p:cNvGrpSpPr>
          <p:nvPr/>
        </p:nvGrpSpPr>
        <p:grpSpPr bwMode="auto">
          <a:xfrm>
            <a:off x="2207568" y="2997200"/>
            <a:ext cx="6408712" cy="3441700"/>
            <a:chOff x="1474" y="1888"/>
            <a:chExt cx="2676" cy="2432"/>
          </a:xfrm>
        </p:grpSpPr>
        <p:sp>
          <p:nvSpPr>
            <p:cNvPr id="24595" name="Line 19">
              <a:extLst>
                <a:ext uri="{FF2B5EF4-FFF2-40B4-BE49-F238E27FC236}">
                  <a16:creationId xmlns:a16="http://schemas.microsoft.com/office/drawing/2014/main" id="{9AA64CB3-85B8-4FF2-9C2D-C76545FEA310}"/>
                </a:ext>
              </a:extLst>
            </p:cNvPr>
            <p:cNvSpPr>
              <a:spLocks noChangeShapeType="1"/>
            </p:cNvSpPr>
            <p:nvPr/>
          </p:nvSpPr>
          <p:spPr bwMode="auto">
            <a:xfrm>
              <a:off x="1474"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596" name="Line 20">
              <a:extLst>
                <a:ext uri="{FF2B5EF4-FFF2-40B4-BE49-F238E27FC236}">
                  <a16:creationId xmlns:a16="http://schemas.microsoft.com/office/drawing/2014/main" id="{E2FB783F-4B61-4A58-9654-EA5C569441E2}"/>
                </a:ext>
              </a:extLst>
            </p:cNvPr>
            <p:cNvSpPr>
              <a:spLocks noChangeShapeType="1"/>
            </p:cNvSpPr>
            <p:nvPr/>
          </p:nvSpPr>
          <p:spPr bwMode="auto">
            <a:xfrm>
              <a:off x="4150"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4580" name="Group 22">
            <a:extLst>
              <a:ext uri="{FF2B5EF4-FFF2-40B4-BE49-F238E27FC236}">
                <a16:creationId xmlns:a16="http://schemas.microsoft.com/office/drawing/2014/main" id="{2F9D291A-095B-4E05-BC78-B029FB7F0F39}"/>
              </a:ext>
            </a:extLst>
          </p:cNvPr>
          <p:cNvGrpSpPr>
            <a:grpSpLocks/>
          </p:cNvGrpSpPr>
          <p:nvPr/>
        </p:nvGrpSpPr>
        <p:grpSpPr bwMode="auto">
          <a:xfrm>
            <a:off x="2311383" y="3051378"/>
            <a:ext cx="6215288" cy="804508"/>
            <a:chOff x="1520" y="1768"/>
            <a:chExt cx="2590" cy="630"/>
          </a:xfrm>
        </p:grpSpPr>
        <p:sp>
          <p:nvSpPr>
            <p:cNvPr id="24593" name="Rectangle 23">
              <a:extLst>
                <a:ext uri="{FF2B5EF4-FFF2-40B4-BE49-F238E27FC236}">
                  <a16:creationId xmlns:a16="http://schemas.microsoft.com/office/drawing/2014/main" id="{13F2BE3E-A519-4B9F-9C8D-1C64F0A9C557}"/>
                </a:ext>
              </a:extLst>
            </p:cNvPr>
            <p:cNvSpPr>
              <a:spLocks noChangeArrowheads="1"/>
            </p:cNvSpPr>
            <p:nvPr/>
          </p:nvSpPr>
          <p:spPr bwMode="auto">
            <a:xfrm rot="367433">
              <a:off x="2103" y="1768"/>
              <a:ext cx="134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dirty="0">
                  <a:solidFill>
                    <a:schemeClr val="folHlink"/>
                  </a:solidFill>
                  <a:latin typeface="微软雅黑" panose="020B0503020204020204" pitchFamily="34" charset="-122"/>
                  <a:ea typeface="微软雅黑" panose="020B0503020204020204" pitchFamily="34" charset="-122"/>
                </a:rPr>
                <a:t>SYN = 1, seq = x</a:t>
              </a:r>
            </a:p>
          </p:txBody>
        </p:sp>
        <p:sp>
          <p:nvSpPr>
            <p:cNvPr id="24594" name="Line 24">
              <a:extLst>
                <a:ext uri="{FF2B5EF4-FFF2-40B4-BE49-F238E27FC236}">
                  <a16:creationId xmlns:a16="http://schemas.microsoft.com/office/drawing/2014/main" id="{1C3252DE-80F1-41AB-908C-A23470EEBF1B}"/>
                </a:ext>
              </a:extLst>
            </p:cNvPr>
            <p:cNvSpPr>
              <a:spLocks noChangeShapeType="1"/>
            </p:cNvSpPr>
            <p:nvPr/>
          </p:nvSpPr>
          <p:spPr bwMode="auto">
            <a:xfrm>
              <a:off x="1520" y="1893"/>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10" name="Group 25">
            <a:extLst>
              <a:ext uri="{FF2B5EF4-FFF2-40B4-BE49-F238E27FC236}">
                <a16:creationId xmlns:a16="http://schemas.microsoft.com/office/drawing/2014/main" id="{819E7F21-AE0D-41D6-86AD-B17A46B01BFB}"/>
              </a:ext>
            </a:extLst>
          </p:cNvPr>
          <p:cNvGrpSpPr>
            <a:grpSpLocks/>
          </p:cNvGrpSpPr>
          <p:nvPr/>
        </p:nvGrpSpPr>
        <p:grpSpPr bwMode="auto">
          <a:xfrm>
            <a:off x="2322702" y="5132730"/>
            <a:ext cx="6088144" cy="1012960"/>
            <a:chOff x="1520" y="2996"/>
            <a:chExt cx="2590" cy="504"/>
          </a:xfrm>
        </p:grpSpPr>
        <p:sp>
          <p:nvSpPr>
            <p:cNvPr id="11" name="Rectangle 26">
              <a:extLst>
                <a:ext uri="{FF2B5EF4-FFF2-40B4-BE49-F238E27FC236}">
                  <a16:creationId xmlns:a16="http://schemas.microsoft.com/office/drawing/2014/main" id="{83F95539-D657-48C9-8843-03FC2ED02811}"/>
                </a:ext>
              </a:extLst>
            </p:cNvPr>
            <p:cNvSpPr>
              <a:spLocks noChangeArrowheads="1"/>
            </p:cNvSpPr>
            <p:nvPr/>
          </p:nvSpPr>
          <p:spPr bwMode="auto">
            <a:xfrm rot="549264">
              <a:off x="1950" y="3065"/>
              <a:ext cx="2122" cy="228"/>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defTabSz="762000">
                <a:defRPr/>
              </a:pPr>
              <a:r>
                <a:rPr kumimoji="1" lang="en-US" altLang="zh-CN" sz="2400" dirty="0">
                  <a:solidFill>
                    <a:schemeClr val="folHlink"/>
                  </a:solidFill>
                  <a:latin typeface="微软雅黑" panose="020B0503020204020204" pitchFamily="34" charset="-122"/>
                  <a:ea typeface="微软雅黑" panose="020B0503020204020204" pitchFamily="34" charset="-122"/>
                </a:rPr>
                <a:t>ACK = 1, </a:t>
              </a:r>
              <a:r>
                <a:rPr kumimoji="1" lang="en-US" altLang="zh-CN" sz="2400" dirty="0" err="1">
                  <a:solidFill>
                    <a:schemeClr val="folHlink"/>
                  </a:solidFill>
                  <a:latin typeface="微软雅黑" panose="020B0503020204020204" pitchFamily="34" charset="-122"/>
                  <a:ea typeface="微软雅黑" panose="020B0503020204020204" pitchFamily="34" charset="-122"/>
                </a:rPr>
                <a:t>seq</a:t>
              </a:r>
              <a:r>
                <a:rPr kumimoji="1" lang="en-US" altLang="zh-CN" sz="2400" dirty="0">
                  <a:solidFill>
                    <a:schemeClr val="folHlink"/>
                  </a:solidFill>
                  <a:latin typeface="微软雅黑" panose="020B0503020204020204" pitchFamily="34" charset="-122"/>
                  <a:ea typeface="微软雅黑" panose="020B0503020204020204" pitchFamily="34" charset="-122"/>
                </a:rPr>
                <a:t> = x + 1, </a:t>
              </a:r>
              <a:r>
                <a:rPr kumimoji="1" lang="en-US" altLang="zh-CN" sz="2400" dirty="0" err="1">
                  <a:solidFill>
                    <a:schemeClr val="folHlink"/>
                  </a:solidFill>
                  <a:latin typeface="微软雅黑" panose="020B0503020204020204" pitchFamily="34" charset="-122"/>
                  <a:ea typeface="微软雅黑" panose="020B0503020204020204" pitchFamily="34" charset="-122"/>
                </a:rPr>
                <a:t>ack</a:t>
              </a:r>
              <a:r>
                <a:rPr kumimoji="1" lang="en-US" altLang="zh-CN" sz="2400" dirty="0">
                  <a:solidFill>
                    <a:schemeClr val="folHlink"/>
                  </a:solidFill>
                  <a:latin typeface="微软雅黑" panose="020B0503020204020204" pitchFamily="34" charset="-122"/>
                  <a:ea typeface="微软雅黑" panose="020B0503020204020204" pitchFamily="34" charset="-122"/>
                </a:rPr>
                <a:t> = y </a:t>
              </a:r>
              <a:r>
                <a:rPr kumimoji="1" lang="en-US" altLang="zh-CN" sz="2400" b="1" dirty="0">
                  <a:solidFill>
                    <a:schemeClr val="folHlink"/>
                  </a:solidFill>
                  <a:latin typeface="微软雅黑" panose="020B0503020204020204" pitchFamily="34" charset="-122"/>
                  <a:ea typeface="微软雅黑" panose="020B0503020204020204" pitchFamily="34" charset="-122"/>
                  <a:sym typeface="Symbol" pitchFamily="18" charset="2"/>
                </a:rPr>
                <a:t></a:t>
              </a:r>
              <a:r>
                <a:rPr kumimoji="1" lang="en-US" altLang="zh-CN" sz="2400" dirty="0">
                  <a:solidFill>
                    <a:schemeClr val="folHlink"/>
                  </a:solidFill>
                  <a:latin typeface="微软雅黑" panose="020B0503020204020204" pitchFamily="34" charset="-122"/>
                  <a:ea typeface="微软雅黑" panose="020B0503020204020204" pitchFamily="34" charset="-122"/>
                  <a:sym typeface="Symbol" pitchFamily="18" charset="2"/>
                </a:rPr>
                <a:t> 1</a:t>
              </a:r>
            </a:p>
          </p:txBody>
        </p:sp>
        <p:sp>
          <p:nvSpPr>
            <p:cNvPr id="24592" name="Line 27">
              <a:extLst>
                <a:ext uri="{FF2B5EF4-FFF2-40B4-BE49-F238E27FC236}">
                  <a16:creationId xmlns:a16="http://schemas.microsoft.com/office/drawing/2014/main" id="{BF50E47D-492C-4DAA-8CC0-B3A8F53595EC}"/>
                </a:ext>
              </a:extLst>
            </p:cNvPr>
            <p:cNvSpPr>
              <a:spLocks noChangeShapeType="1"/>
            </p:cNvSpPr>
            <p:nvPr/>
          </p:nvSpPr>
          <p:spPr bwMode="auto">
            <a:xfrm>
              <a:off x="1520" y="2996"/>
              <a:ext cx="2590" cy="504"/>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pic>
        <p:nvPicPr>
          <p:cNvPr id="24582" name="Picture 41">
            <a:extLst>
              <a:ext uri="{FF2B5EF4-FFF2-40B4-BE49-F238E27FC236}">
                <a16:creationId xmlns:a16="http://schemas.microsoft.com/office/drawing/2014/main" id="{C50E0B36-0CD1-4F65-ACF7-4CA11482FC7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743" y="2274572"/>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42">
            <a:extLst>
              <a:ext uri="{FF2B5EF4-FFF2-40B4-BE49-F238E27FC236}">
                <a16:creationId xmlns:a16="http://schemas.microsoft.com/office/drawing/2014/main" id="{5F901EEF-6D3A-4F0D-A77F-20510BBF0CE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8248" y="2315443"/>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Rectangle 43">
            <a:extLst>
              <a:ext uri="{FF2B5EF4-FFF2-40B4-BE49-F238E27FC236}">
                <a16:creationId xmlns:a16="http://schemas.microsoft.com/office/drawing/2014/main" id="{36D0A5C2-77E2-4184-8D26-63F0C9EAE182}"/>
              </a:ext>
            </a:extLst>
          </p:cNvPr>
          <p:cNvSpPr>
            <a:spLocks noChangeArrowheads="1"/>
          </p:cNvSpPr>
          <p:nvPr/>
        </p:nvSpPr>
        <p:spPr bwMode="auto">
          <a:xfrm>
            <a:off x="2034531" y="1742760"/>
            <a:ext cx="34945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dirty="0">
                <a:solidFill>
                  <a:schemeClr val="folHlink"/>
                </a:solidFill>
                <a:latin typeface="微软雅黑" panose="020B0503020204020204" pitchFamily="34" charset="-122"/>
                <a:ea typeface="微软雅黑" panose="020B0503020204020204" pitchFamily="34" charset="-122"/>
              </a:rPr>
              <a:t>A</a:t>
            </a:r>
          </a:p>
        </p:txBody>
      </p:sp>
      <p:sp>
        <p:nvSpPr>
          <p:cNvPr id="24585" name="Rectangle 44">
            <a:extLst>
              <a:ext uri="{FF2B5EF4-FFF2-40B4-BE49-F238E27FC236}">
                <a16:creationId xmlns:a16="http://schemas.microsoft.com/office/drawing/2014/main" id="{1343EC84-73EF-4E78-BF34-7206C0C34612}"/>
              </a:ext>
            </a:extLst>
          </p:cNvPr>
          <p:cNvSpPr>
            <a:spLocks noChangeArrowheads="1"/>
          </p:cNvSpPr>
          <p:nvPr/>
        </p:nvSpPr>
        <p:spPr bwMode="auto">
          <a:xfrm>
            <a:off x="8526686" y="1707431"/>
            <a:ext cx="375104"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dirty="0">
                <a:solidFill>
                  <a:schemeClr val="folHlink"/>
                </a:solidFill>
                <a:latin typeface="微软雅黑" panose="020B0503020204020204" pitchFamily="34" charset="-122"/>
                <a:ea typeface="微软雅黑" panose="020B0503020204020204" pitchFamily="34" charset="-122"/>
              </a:rPr>
              <a:t>B</a:t>
            </a:r>
          </a:p>
        </p:txBody>
      </p:sp>
      <p:sp>
        <p:nvSpPr>
          <p:cNvPr id="24586" name="Rectangle 45">
            <a:extLst>
              <a:ext uri="{FF2B5EF4-FFF2-40B4-BE49-F238E27FC236}">
                <a16:creationId xmlns:a16="http://schemas.microsoft.com/office/drawing/2014/main" id="{1FBD7C39-6B6A-4E01-9020-CBF188288D13}"/>
              </a:ext>
            </a:extLst>
          </p:cNvPr>
          <p:cNvSpPr>
            <a:spLocks noChangeArrowheads="1"/>
          </p:cNvSpPr>
          <p:nvPr/>
        </p:nvSpPr>
        <p:spPr bwMode="auto">
          <a:xfrm>
            <a:off x="1318568" y="1732557"/>
            <a:ext cx="88900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sz="2400" dirty="0">
                <a:solidFill>
                  <a:schemeClr val="folHlink"/>
                </a:solidFill>
                <a:latin typeface="微软雅黑" panose="020B0503020204020204" pitchFamily="34" charset="-122"/>
                <a:ea typeface="微软雅黑" panose="020B0503020204020204" pitchFamily="34" charset="-122"/>
              </a:rPr>
              <a:t>客户</a:t>
            </a:r>
          </a:p>
        </p:txBody>
      </p:sp>
      <p:sp>
        <p:nvSpPr>
          <p:cNvPr id="24587" name="Rectangle 46">
            <a:extLst>
              <a:ext uri="{FF2B5EF4-FFF2-40B4-BE49-F238E27FC236}">
                <a16:creationId xmlns:a16="http://schemas.microsoft.com/office/drawing/2014/main" id="{E3BF069C-768D-4497-A7C3-E69A2C5CC1FF}"/>
              </a:ext>
            </a:extLst>
          </p:cNvPr>
          <p:cNvSpPr>
            <a:spLocks noChangeArrowheads="1"/>
          </p:cNvSpPr>
          <p:nvPr/>
        </p:nvSpPr>
        <p:spPr bwMode="auto">
          <a:xfrm>
            <a:off x="7516145" y="1692111"/>
            <a:ext cx="1106073"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sz="2400" dirty="0">
                <a:solidFill>
                  <a:schemeClr val="folHlink"/>
                </a:solidFill>
                <a:latin typeface="微软雅黑" panose="020B0503020204020204" pitchFamily="34" charset="-122"/>
                <a:ea typeface="微软雅黑" panose="020B0503020204020204" pitchFamily="34" charset="-122"/>
              </a:rPr>
              <a:t>服务器</a:t>
            </a:r>
          </a:p>
        </p:txBody>
      </p:sp>
      <p:grpSp>
        <p:nvGrpSpPr>
          <p:cNvPr id="24588" name="Group 48">
            <a:extLst>
              <a:ext uri="{FF2B5EF4-FFF2-40B4-BE49-F238E27FC236}">
                <a16:creationId xmlns:a16="http://schemas.microsoft.com/office/drawing/2014/main" id="{39FD16D5-56DD-49A7-AF97-C833C41D8E0F}"/>
              </a:ext>
            </a:extLst>
          </p:cNvPr>
          <p:cNvGrpSpPr>
            <a:grpSpLocks/>
          </p:cNvGrpSpPr>
          <p:nvPr/>
        </p:nvGrpSpPr>
        <p:grpSpPr bwMode="auto">
          <a:xfrm>
            <a:off x="2092541" y="4058919"/>
            <a:ext cx="6379716" cy="913600"/>
            <a:chOff x="1428" y="2445"/>
            <a:chExt cx="2682" cy="505"/>
          </a:xfrm>
        </p:grpSpPr>
        <p:sp>
          <p:nvSpPr>
            <p:cNvPr id="24589" name="Line 49">
              <a:extLst>
                <a:ext uri="{FF2B5EF4-FFF2-40B4-BE49-F238E27FC236}">
                  <a16:creationId xmlns:a16="http://schemas.microsoft.com/office/drawing/2014/main" id="{5DD038BA-FB04-4714-A052-6AC242692B31}"/>
                </a:ext>
              </a:extLst>
            </p:cNvPr>
            <p:cNvSpPr>
              <a:spLocks noChangeShapeType="1"/>
            </p:cNvSpPr>
            <p:nvPr/>
          </p:nvSpPr>
          <p:spPr bwMode="auto">
            <a:xfrm flipH="1">
              <a:off x="1520" y="2445"/>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4590" name="Rectangle 50">
              <a:extLst>
                <a:ext uri="{FF2B5EF4-FFF2-40B4-BE49-F238E27FC236}">
                  <a16:creationId xmlns:a16="http://schemas.microsoft.com/office/drawing/2014/main" id="{F30981F9-F48A-46B5-B057-F27FE5A52C49}"/>
                </a:ext>
              </a:extLst>
            </p:cNvPr>
            <p:cNvSpPr>
              <a:spLocks noChangeArrowheads="1"/>
            </p:cNvSpPr>
            <p:nvPr/>
          </p:nvSpPr>
          <p:spPr bwMode="auto">
            <a:xfrm rot="21072000" flipH="1">
              <a:off x="1428" y="2494"/>
              <a:ext cx="2379"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kumimoji="1" lang="en-US" altLang="zh-CN" sz="2400" dirty="0">
                  <a:solidFill>
                    <a:schemeClr val="folHlink"/>
                  </a:solidFill>
                  <a:latin typeface="微软雅黑" panose="020B0503020204020204" pitchFamily="34" charset="-122"/>
                  <a:ea typeface="微软雅黑" panose="020B0503020204020204" pitchFamily="34" charset="-122"/>
                </a:rPr>
                <a:t>SYN = 1, ACK = 1, seq = y, ack= x </a:t>
              </a:r>
              <a:r>
                <a:rPr kumimoji="1" lang="en-US" altLang="zh-CN" sz="2400" b="1"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a:t>
              </a:r>
              <a:r>
                <a:rPr kumimoji="1" lang="en-US" altLang="zh-CN" sz="24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 1</a:t>
              </a:r>
              <a:endParaRPr kumimoji="1" lang="en-US" altLang="zh-CN" sz="2400" dirty="0">
                <a:solidFill>
                  <a:schemeClr val="folHlink"/>
                </a:solidFill>
                <a:latin typeface="微软雅黑" panose="020B0503020204020204" pitchFamily="34" charset="-122"/>
                <a:ea typeface="微软雅黑" panose="020B0503020204020204" pitchFamily="34" charset="-122"/>
              </a:endParaRPr>
            </a:p>
          </p:txBody>
        </p:sp>
      </p:gr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005573-88F1-4B85-9B78-3C204308EF65}"/>
              </a:ext>
            </a:extLst>
          </p:cNvPr>
          <p:cNvSpPr>
            <a:spLocks noGrp="1"/>
          </p:cNvSpPr>
          <p:nvPr>
            <p:ph type="title"/>
          </p:nvPr>
        </p:nvSpPr>
        <p:spPr/>
        <p:txBody>
          <a:bodyPr/>
          <a:lstStyle/>
          <a:p>
            <a:r>
              <a:rPr lang="en-US" altLang="zh-CN" dirty="0"/>
              <a:t>TCP</a:t>
            </a:r>
            <a:r>
              <a:rPr lang="zh-CN" altLang="en-US" dirty="0"/>
              <a:t>三次握手</a:t>
            </a:r>
          </a:p>
        </p:txBody>
      </p:sp>
      <p:sp>
        <p:nvSpPr>
          <p:cNvPr id="3" name="内容占位符 2">
            <a:extLst>
              <a:ext uri="{FF2B5EF4-FFF2-40B4-BE49-F238E27FC236}">
                <a16:creationId xmlns:a16="http://schemas.microsoft.com/office/drawing/2014/main" id="{B6099190-632A-4BB8-86BA-51A9953F158B}"/>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9F32C203-3FD1-43A3-AD2A-C9A48AA1AE19}"/>
              </a:ext>
            </a:extLst>
          </p:cNvPr>
          <p:cNvPicPr>
            <a:picLocks noChangeAspect="1"/>
          </p:cNvPicPr>
          <p:nvPr/>
        </p:nvPicPr>
        <p:blipFill>
          <a:blip r:embed="rId2"/>
          <a:stretch>
            <a:fillRect/>
          </a:stretch>
        </p:blipFill>
        <p:spPr>
          <a:xfrm>
            <a:off x="335360" y="1556792"/>
            <a:ext cx="11436938" cy="4470630"/>
          </a:xfrm>
          <a:prstGeom prst="rect">
            <a:avLst/>
          </a:prstGeom>
        </p:spPr>
      </p:pic>
    </p:spTree>
    <p:extLst>
      <p:ext uri="{BB962C8B-B14F-4D97-AF65-F5344CB8AC3E}">
        <p14:creationId xmlns:p14="http://schemas.microsoft.com/office/powerpoint/2010/main" val="38401625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8946BFCE-A14E-4009-A305-ABC1670E4DE8}"/>
              </a:ext>
            </a:extLst>
          </p:cNvPr>
          <p:cNvSpPr>
            <a:spLocks noGrp="1"/>
          </p:cNvSpPr>
          <p:nvPr>
            <p:ph type="title"/>
          </p:nvPr>
        </p:nvSpPr>
        <p:spPr/>
        <p:txBody>
          <a:bodyPr/>
          <a:lstStyle/>
          <a:p>
            <a:r>
              <a:rPr lang="zh-CN" altLang="en-US"/>
              <a:t>可靠传输</a:t>
            </a:r>
            <a:r>
              <a:rPr lang="en-US" altLang="zh-CN"/>
              <a:t>——</a:t>
            </a:r>
            <a:r>
              <a:rPr lang="zh-CN" altLang="en-US"/>
              <a:t>停止等待协议 </a:t>
            </a:r>
          </a:p>
        </p:txBody>
      </p:sp>
      <p:sp>
        <p:nvSpPr>
          <p:cNvPr id="25603" name="Line 4">
            <a:extLst>
              <a:ext uri="{FF2B5EF4-FFF2-40B4-BE49-F238E27FC236}">
                <a16:creationId xmlns:a16="http://schemas.microsoft.com/office/drawing/2014/main" id="{98EA6834-040E-4832-9652-83FBBEC08E57}"/>
              </a:ext>
            </a:extLst>
          </p:cNvPr>
          <p:cNvSpPr>
            <a:spLocks noChangeShapeType="1"/>
          </p:cNvSpPr>
          <p:nvPr/>
        </p:nvSpPr>
        <p:spPr bwMode="auto">
          <a:xfrm>
            <a:off x="2779713" y="2203450"/>
            <a:ext cx="0" cy="3873500"/>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5604" name="Rectangle 5">
            <a:extLst>
              <a:ext uri="{FF2B5EF4-FFF2-40B4-BE49-F238E27FC236}">
                <a16:creationId xmlns:a16="http://schemas.microsoft.com/office/drawing/2014/main" id="{17BEAD6D-503F-4A7A-ABBE-66405DD5644D}"/>
              </a:ext>
            </a:extLst>
          </p:cNvPr>
          <p:cNvSpPr>
            <a:spLocks noChangeArrowheads="1"/>
          </p:cNvSpPr>
          <p:nvPr/>
        </p:nvSpPr>
        <p:spPr bwMode="auto">
          <a:xfrm>
            <a:off x="2316709" y="6239175"/>
            <a:ext cx="2234586"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dirty="0">
                <a:solidFill>
                  <a:srgbClr val="000000"/>
                </a:solidFill>
                <a:latin typeface="微软雅黑" panose="020B0503020204020204" pitchFamily="34" charset="-122"/>
                <a:ea typeface="微软雅黑" panose="020B0503020204020204" pitchFamily="34" charset="-122"/>
              </a:rPr>
              <a:t>(a) </a:t>
            </a:r>
            <a:r>
              <a:rPr kumimoji="1" lang="zh-CN" altLang="en-US" sz="2400" dirty="0">
                <a:solidFill>
                  <a:srgbClr val="000000"/>
                </a:solidFill>
                <a:latin typeface="微软雅黑" panose="020B0503020204020204" pitchFamily="34" charset="-122"/>
                <a:ea typeface="微软雅黑" panose="020B0503020204020204" pitchFamily="34" charset="-122"/>
              </a:rPr>
              <a:t>无差错情况</a:t>
            </a:r>
          </a:p>
        </p:txBody>
      </p:sp>
      <p:sp>
        <p:nvSpPr>
          <p:cNvPr id="25605" name="Line 6">
            <a:extLst>
              <a:ext uri="{FF2B5EF4-FFF2-40B4-BE49-F238E27FC236}">
                <a16:creationId xmlns:a16="http://schemas.microsoft.com/office/drawing/2014/main" id="{69CA56EB-13A4-4C92-85E6-B47D759F6C4D}"/>
              </a:ext>
            </a:extLst>
          </p:cNvPr>
          <p:cNvSpPr>
            <a:spLocks noChangeShapeType="1"/>
          </p:cNvSpPr>
          <p:nvPr/>
        </p:nvSpPr>
        <p:spPr bwMode="auto">
          <a:xfrm>
            <a:off x="2779714" y="2433638"/>
            <a:ext cx="1508125" cy="481012"/>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06" name="Line 7">
            <a:extLst>
              <a:ext uri="{FF2B5EF4-FFF2-40B4-BE49-F238E27FC236}">
                <a16:creationId xmlns:a16="http://schemas.microsoft.com/office/drawing/2014/main" id="{A873494E-3599-4A4A-B210-1807599E8EED}"/>
              </a:ext>
            </a:extLst>
          </p:cNvPr>
          <p:cNvSpPr>
            <a:spLocks noChangeShapeType="1"/>
          </p:cNvSpPr>
          <p:nvPr/>
        </p:nvSpPr>
        <p:spPr bwMode="auto">
          <a:xfrm flipH="1">
            <a:off x="2779714" y="3009901"/>
            <a:ext cx="1508125" cy="479425"/>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07" name="Line 8">
            <a:extLst>
              <a:ext uri="{FF2B5EF4-FFF2-40B4-BE49-F238E27FC236}">
                <a16:creationId xmlns:a16="http://schemas.microsoft.com/office/drawing/2014/main" id="{1974BA7C-1956-47CE-9E26-54E680ECEAF1}"/>
              </a:ext>
            </a:extLst>
          </p:cNvPr>
          <p:cNvSpPr>
            <a:spLocks noChangeShapeType="1"/>
          </p:cNvSpPr>
          <p:nvPr/>
        </p:nvSpPr>
        <p:spPr bwMode="auto">
          <a:xfrm>
            <a:off x="2779714" y="3584576"/>
            <a:ext cx="1508125" cy="479425"/>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08" name="Line 9">
            <a:extLst>
              <a:ext uri="{FF2B5EF4-FFF2-40B4-BE49-F238E27FC236}">
                <a16:creationId xmlns:a16="http://schemas.microsoft.com/office/drawing/2014/main" id="{88C8152A-3D3B-4BA0-9BB2-B01710B38E2F}"/>
              </a:ext>
            </a:extLst>
          </p:cNvPr>
          <p:cNvSpPr>
            <a:spLocks noChangeShapeType="1"/>
          </p:cNvSpPr>
          <p:nvPr/>
        </p:nvSpPr>
        <p:spPr bwMode="auto">
          <a:xfrm flipH="1">
            <a:off x="2779714" y="4159251"/>
            <a:ext cx="1508125" cy="479425"/>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09" name="Line 10">
            <a:extLst>
              <a:ext uri="{FF2B5EF4-FFF2-40B4-BE49-F238E27FC236}">
                <a16:creationId xmlns:a16="http://schemas.microsoft.com/office/drawing/2014/main" id="{BA5AF230-4ED5-4980-8F05-E42F33BA1769}"/>
              </a:ext>
            </a:extLst>
          </p:cNvPr>
          <p:cNvSpPr>
            <a:spLocks noChangeShapeType="1"/>
          </p:cNvSpPr>
          <p:nvPr/>
        </p:nvSpPr>
        <p:spPr bwMode="auto">
          <a:xfrm>
            <a:off x="2779714" y="4733926"/>
            <a:ext cx="1508125" cy="481013"/>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10" name="Line 11">
            <a:extLst>
              <a:ext uri="{FF2B5EF4-FFF2-40B4-BE49-F238E27FC236}">
                <a16:creationId xmlns:a16="http://schemas.microsoft.com/office/drawing/2014/main" id="{BCAD85C2-1D17-4C13-9939-B96C83F9A987}"/>
              </a:ext>
            </a:extLst>
          </p:cNvPr>
          <p:cNvSpPr>
            <a:spLocks noChangeShapeType="1"/>
          </p:cNvSpPr>
          <p:nvPr/>
        </p:nvSpPr>
        <p:spPr bwMode="auto">
          <a:xfrm flipH="1">
            <a:off x="2779714" y="5308601"/>
            <a:ext cx="1508125" cy="481013"/>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11" name="Text Box 12">
            <a:extLst>
              <a:ext uri="{FF2B5EF4-FFF2-40B4-BE49-F238E27FC236}">
                <a16:creationId xmlns:a16="http://schemas.microsoft.com/office/drawing/2014/main" id="{B6DCDFA8-BF2E-4E56-AC37-B4717AFC3758}"/>
              </a:ext>
            </a:extLst>
          </p:cNvPr>
          <p:cNvSpPr txBox="1">
            <a:spLocks noChangeArrowheads="1"/>
          </p:cNvSpPr>
          <p:nvPr/>
        </p:nvSpPr>
        <p:spPr bwMode="auto">
          <a:xfrm>
            <a:off x="2556158" y="1754188"/>
            <a:ext cx="4010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rPr>
              <a:t>A</a:t>
            </a:r>
          </a:p>
        </p:txBody>
      </p:sp>
      <p:sp>
        <p:nvSpPr>
          <p:cNvPr id="25612" name="Text Box 13">
            <a:extLst>
              <a:ext uri="{FF2B5EF4-FFF2-40B4-BE49-F238E27FC236}">
                <a16:creationId xmlns:a16="http://schemas.microsoft.com/office/drawing/2014/main" id="{5732AF7C-3A47-4BCA-B058-50AFDBCB769B}"/>
              </a:ext>
            </a:extLst>
          </p:cNvPr>
          <p:cNvSpPr txBox="1">
            <a:spLocks noChangeArrowheads="1"/>
          </p:cNvSpPr>
          <p:nvPr/>
        </p:nvSpPr>
        <p:spPr bwMode="auto">
          <a:xfrm>
            <a:off x="1472902" y="2101978"/>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发送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25613" name="Text Box 14">
            <a:extLst>
              <a:ext uri="{FF2B5EF4-FFF2-40B4-BE49-F238E27FC236}">
                <a16:creationId xmlns:a16="http://schemas.microsoft.com/office/drawing/2014/main" id="{35486E37-76A6-414A-B6E3-F2EF87994469}"/>
              </a:ext>
            </a:extLst>
          </p:cNvPr>
          <p:cNvSpPr txBox="1">
            <a:spLocks noChangeArrowheads="1"/>
          </p:cNvSpPr>
          <p:nvPr/>
        </p:nvSpPr>
        <p:spPr bwMode="auto">
          <a:xfrm>
            <a:off x="4287838" y="2703513"/>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确认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25614" name="Text Box 15">
            <a:extLst>
              <a:ext uri="{FF2B5EF4-FFF2-40B4-BE49-F238E27FC236}">
                <a16:creationId xmlns:a16="http://schemas.microsoft.com/office/drawing/2014/main" id="{0016E915-8065-4AE9-A4BC-066FB92B51B9}"/>
              </a:ext>
            </a:extLst>
          </p:cNvPr>
          <p:cNvSpPr txBox="1">
            <a:spLocks noChangeArrowheads="1"/>
          </p:cNvSpPr>
          <p:nvPr/>
        </p:nvSpPr>
        <p:spPr bwMode="auto">
          <a:xfrm>
            <a:off x="4119169" y="1754188"/>
            <a:ext cx="3770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rPr>
              <a:t>B</a:t>
            </a:r>
          </a:p>
        </p:txBody>
      </p:sp>
      <p:sp>
        <p:nvSpPr>
          <p:cNvPr id="25615" name="Line 16">
            <a:extLst>
              <a:ext uri="{FF2B5EF4-FFF2-40B4-BE49-F238E27FC236}">
                <a16:creationId xmlns:a16="http://schemas.microsoft.com/office/drawing/2014/main" id="{684127EB-3397-4D8B-B96B-2E329D10DC02}"/>
              </a:ext>
            </a:extLst>
          </p:cNvPr>
          <p:cNvSpPr>
            <a:spLocks noChangeShapeType="1"/>
          </p:cNvSpPr>
          <p:nvPr/>
        </p:nvSpPr>
        <p:spPr bwMode="auto">
          <a:xfrm>
            <a:off x="4287838" y="2203450"/>
            <a:ext cx="0" cy="3873500"/>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5616" name="Text Box 17">
            <a:extLst>
              <a:ext uri="{FF2B5EF4-FFF2-40B4-BE49-F238E27FC236}">
                <a16:creationId xmlns:a16="http://schemas.microsoft.com/office/drawing/2014/main" id="{404A50AC-10C4-484B-A407-F4CB3465FADC}"/>
              </a:ext>
            </a:extLst>
          </p:cNvPr>
          <p:cNvSpPr txBox="1">
            <a:spLocks noChangeArrowheads="1"/>
          </p:cNvSpPr>
          <p:nvPr/>
        </p:nvSpPr>
        <p:spPr bwMode="auto">
          <a:xfrm>
            <a:off x="1472902" y="3281491"/>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发送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2</a:t>
            </a:r>
          </a:p>
        </p:txBody>
      </p:sp>
      <p:sp>
        <p:nvSpPr>
          <p:cNvPr id="25617" name="Text Box 18">
            <a:extLst>
              <a:ext uri="{FF2B5EF4-FFF2-40B4-BE49-F238E27FC236}">
                <a16:creationId xmlns:a16="http://schemas.microsoft.com/office/drawing/2014/main" id="{0D159534-C88B-481B-8A6F-773BF57D56BA}"/>
              </a:ext>
            </a:extLst>
          </p:cNvPr>
          <p:cNvSpPr txBox="1">
            <a:spLocks noChangeArrowheads="1"/>
          </p:cNvSpPr>
          <p:nvPr/>
        </p:nvSpPr>
        <p:spPr bwMode="auto">
          <a:xfrm>
            <a:off x="1472902" y="4462591"/>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发送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3</a:t>
            </a:r>
          </a:p>
        </p:txBody>
      </p:sp>
      <p:sp>
        <p:nvSpPr>
          <p:cNvPr id="25618" name="Text Box 19">
            <a:extLst>
              <a:ext uri="{FF2B5EF4-FFF2-40B4-BE49-F238E27FC236}">
                <a16:creationId xmlns:a16="http://schemas.microsoft.com/office/drawing/2014/main" id="{B713CAE9-8947-416D-8571-E90F20D5653E}"/>
              </a:ext>
            </a:extLst>
          </p:cNvPr>
          <p:cNvSpPr txBox="1">
            <a:spLocks noChangeArrowheads="1"/>
          </p:cNvSpPr>
          <p:nvPr/>
        </p:nvSpPr>
        <p:spPr bwMode="auto">
          <a:xfrm>
            <a:off x="4287838" y="3852863"/>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确认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2</a:t>
            </a:r>
          </a:p>
        </p:txBody>
      </p:sp>
      <p:sp>
        <p:nvSpPr>
          <p:cNvPr id="25619" name="Text Box 20">
            <a:extLst>
              <a:ext uri="{FF2B5EF4-FFF2-40B4-BE49-F238E27FC236}">
                <a16:creationId xmlns:a16="http://schemas.microsoft.com/office/drawing/2014/main" id="{32C7552D-45ED-41D8-A616-7976997667B8}"/>
              </a:ext>
            </a:extLst>
          </p:cNvPr>
          <p:cNvSpPr txBox="1">
            <a:spLocks noChangeArrowheads="1"/>
          </p:cNvSpPr>
          <p:nvPr/>
        </p:nvSpPr>
        <p:spPr bwMode="auto">
          <a:xfrm>
            <a:off x="4287838" y="5002213"/>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确认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3</a:t>
            </a:r>
          </a:p>
        </p:txBody>
      </p:sp>
      <p:sp>
        <p:nvSpPr>
          <p:cNvPr id="25620" name="Line 21">
            <a:extLst>
              <a:ext uri="{FF2B5EF4-FFF2-40B4-BE49-F238E27FC236}">
                <a16:creationId xmlns:a16="http://schemas.microsoft.com/office/drawing/2014/main" id="{85B3F5D3-75CB-4C5D-8949-EDD56AC357FD}"/>
              </a:ext>
            </a:extLst>
          </p:cNvPr>
          <p:cNvSpPr>
            <a:spLocks noChangeShapeType="1"/>
          </p:cNvSpPr>
          <p:nvPr/>
        </p:nvSpPr>
        <p:spPr bwMode="auto">
          <a:xfrm>
            <a:off x="7258050" y="2203450"/>
            <a:ext cx="0" cy="3873500"/>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5621" name="Line 22">
            <a:extLst>
              <a:ext uri="{FF2B5EF4-FFF2-40B4-BE49-F238E27FC236}">
                <a16:creationId xmlns:a16="http://schemas.microsoft.com/office/drawing/2014/main" id="{1DE6A9B9-A114-425D-88C0-F702486E9AAC}"/>
              </a:ext>
            </a:extLst>
          </p:cNvPr>
          <p:cNvSpPr>
            <a:spLocks noChangeShapeType="1"/>
          </p:cNvSpPr>
          <p:nvPr/>
        </p:nvSpPr>
        <p:spPr bwMode="auto">
          <a:xfrm>
            <a:off x="7258050" y="2433639"/>
            <a:ext cx="838200" cy="288925"/>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22" name="Line 23">
            <a:extLst>
              <a:ext uri="{FF2B5EF4-FFF2-40B4-BE49-F238E27FC236}">
                <a16:creationId xmlns:a16="http://schemas.microsoft.com/office/drawing/2014/main" id="{D060AA4D-CFB9-4426-AFDB-82346B53E438}"/>
              </a:ext>
            </a:extLst>
          </p:cNvPr>
          <p:cNvSpPr>
            <a:spLocks noChangeShapeType="1"/>
          </p:cNvSpPr>
          <p:nvPr/>
        </p:nvSpPr>
        <p:spPr bwMode="auto">
          <a:xfrm flipH="1">
            <a:off x="7258051" y="3009901"/>
            <a:ext cx="1508125" cy="479425"/>
          </a:xfrm>
          <a:prstGeom prst="line">
            <a:avLst/>
          </a:prstGeom>
          <a:noFill/>
          <a:ln w="9525">
            <a:solidFill>
              <a:schemeClr val="tx1"/>
            </a:solidFill>
            <a:prstDash val="dash"/>
            <a:round/>
            <a:headEnd type="none" w="sm" len="sm"/>
            <a:tailEnd type="non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23" name="Line 24">
            <a:extLst>
              <a:ext uri="{FF2B5EF4-FFF2-40B4-BE49-F238E27FC236}">
                <a16:creationId xmlns:a16="http://schemas.microsoft.com/office/drawing/2014/main" id="{55AFC5C2-5C20-4AD6-B8C0-BCDAB9B5CA9A}"/>
              </a:ext>
            </a:extLst>
          </p:cNvPr>
          <p:cNvSpPr>
            <a:spLocks noChangeShapeType="1"/>
          </p:cNvSpPr>
          <p:nvPr/>
        </p:nvSpPr>
        <p:spPr bwMode="auto">
          <a:xfrm>
            <a:off x="7258051" y="3776664"/>
            <a:ext cx="1508125" cy="479425"/>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24" name="Line 25">
            <a:extLst>
              <a:ext uri="{FF2B5EF4-FFF2-40B4-BE49-F238E27FC236}">
                <a16:creationId xmlns:a16="http://schemas.microsoft.com/office/drawing/2014/main" id="{3F00C71F-CB26-4D9C-B5B1-980F95FEDBBB}"/>
              </a:ext>
            </a:extLst>
          </p:cNvPr>
          <p:cNvSpPr>
            <a:spLocks noChangeShapeType="1"/>
          </p:cNvSpPr>
          <p:nvPr/>
        </p:nvSpPr>
        <p:spPr bwMode="auto">
          <a:xfrm flipH="1">
            <a:off x="7258051" y="4351339"/>
            <a:ext cx="1508125" cy="479425"/>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25" name="Line 26">
            <a:extLst>
              <a:ext uri="{FF2B5EF4-FFF2-40B4-BE49-F238E27FC236}">
                <a16:creationId xmlns:a16="http://schemas.microsoft.com/office/drawing/2014/main" id="{BCA7AB4C-C5AA-4FBE-89B5-7F0CC7E87971}"/>
              </a:ext>
            </a:extLst>
          </p:cNvPr>
          <p:cNvSpPr>
            <a:spLocks noChangeShapeType="1"/>
          </p:cNvSpPr>
          <p:nvPr/>
        </p:nvSpPr>
        <p:spPr bwMode="auto">
          <a:xfrm>
            <a:off x="7258051" y="4926013"/>
            <a:ext cx="1508125" cy="481012"/>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26" name="Text Box 27">
            <a:extLst>
              <a:ext uri="{FF2B5EF4-FFF2-40B4-BE49-F238E27FC236}">
                <a16:creationId xmlns:a16="http://schemas.microsoft.com/office/drawing/2014/main" id="{EE1DDD2F-CC50-43C6-BCD9-5F9BEA793C66}"/>
              </a:ext>
            </a:extLst>
          </p:cNvPr>
          <p:cNvSpPr txBox="1">
            <a:spLocks noChangeArrowheads="1"/>
          </p:cNvSpPr>
          <p:nvPr/>
        </p:nvSpPr>
        <p:spPr bwMode="auto">
          <a:xfrm>
            <a:off x="7064658" y="1754188"/>
            <a:ext cx="4010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rPr>
              <a:t>A</a:t>
            </a:r>
          </a:p>
        </p:txBody>
      </p:sp>
      <p:sp>
        <p:nvSpPr>
          <p:cNvPr id="25627" name="Text Box 28">
            <a:extLst>
              <a:ext uri="{FF2B5EF4-FFF2-40B4-BE49-F238E27FC236}">
                <a16:creationId xmlns:a16="http://schemas.microsoft.com/office/drawing/2014/main" id="{4E51A887-815B-4F28-84EF-B8BBE7C76CE5}"/>
              </a:ext>
            </a:extLst>
          </p:cNvPr>
          <p:cNvSpPr txBox="1">
            <a:spLocks noChangeArrowheads="1"/>
          </p:cNvSpPr>
          <p:nvPr/>
        </p:nvSpPr>
        <p:spPr bwMode="auto">
          <a:xfrm>
            <a:off x="5778334" y="2098860"/>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发送 </a:t>
            </a:r>
            <a:r>
              <a:rPr lang="en-US" altLang="zh-CN" sz="2400" dirty="0">
                <a:solidFill>
                  <a:schemeClr val="folHlink"/>
                </a:solidFill>
                <a:latin typeface="微软雅黑" panose="020B0503020204020204" pitchFamily="34" charset="-122"/>
                <a:ea typeface="微软雅黑" panose="020B0503020204020204" pitchFamily="34" charset="-122"/>
              </a:rPr>
              <a:t>M</a:t>
            </a:r>
            <a:r>
              <a:rPr lang="en-US" altLang="zh-CN" sz="2400" baseline="-25000" dirty="0">
                <a:solidFill>
                  <a:schemeClr val="folHlink"/>
                </a:solidFill>
                <a:latin typeface="微软雅黑" panose="020B0503020204020204" pitchFamily="34" charset="-122"/>
                <a:ea typeface="微软雅黑" panose="020B0503020204020204" pitchFamily="34" charset="-122"/>
              </a:rPr>
              <a:t>1</a:t>
            </a:r>
          </a:p>
        </p:txBody>
      </p:sp>
      <p:sp>
        <p:nvSpPr>
          <p:cNvPr id="25628" name="Text Box 29">
            <a:extLst>
              <a:ext uri="{FF2B5EF4-FFF2-40B4-BE49-F238E27FC236}">
                <a16:creationId xmlns:a16="http://schemas.microsoft.com/office/drawing/2014/main" id="{31D463D2-E97F-4CAE-8E30-DB0AB9727DF7}"/>
              </a:ext>
            </a:extLst>
          </p:cNvPr>
          <p:cNvSpPr txBox="1">
            <a:spLocks noChangeArrowheads="1"/>
          </p:cNvSpPr>
          <p:nvPr/>
        </p:nvSpPr>
        <p:spPr bwMode="auto">
          <a:xfrm>
            <a:off x="8592744" y="1754188"/>
            <a:ext cx="3770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rPr>
              <a:t>B</a:t>
            </a:r>
          </a:p>
        </p:txBody>
      </p:sp>
      <p:sp>
        <p:nvSpPr>
          <p:cNvPr id="25629" name="Line 30">
            <a:extLst>
              <a:ext uri="{FF2B5EF4-FFF2-40B4-BE49-F238E27FC236}">
                <a16:creationId xmlns:a16="http://schemas.microsoft.com/office/drawing/2014/main" id="{C937DC08-6A68-4E8B-B248-0BB623E72471}"/>
              </a:ext>
            </a:extLst>
          </p:cNvPr>
          <p:cNvSpPr>
            <a:spLocks noChangeShapeType="1"/>
          </p:cNvSpPr>
          <p:nvPr/>
        </p:nvSpPr>
        <p:spPr bwMode="auto">
          <a:xfrm>
            <a:off x="8766175" y="2203450"/>
            <a:ext cx="0" cy="3873500"/>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5630" name="Text Box 31">
            <a:extLst>
              <a:ext uri="{FF2B5EF4-FFF2-40B4-BE49-F238E27FC236}">
                <a16:creationId xmlns:a16="http://schemas.microsoft.com/office/drawing/2014/main" id="{AF4B1896-7069-48D2-817C-9100A966C6A9}"/>
              </a:ext>
            </a:extLst>
          </p:cNvPr>
          <p:cNvSpPr txBox="1">
            <a:spLocks noChangeArrowheads="1"/>
          </p:cNvSpPr>
          <p:nvPr/>
        </p:nvSpPr>
        <p:spPr bwMode="auto">
          <a:xfrm>
            <a:off x="5029281" y="3429000"/>
            <a:ext cx="1928733" cy="461665"/>
          </a:xfrm>
          <a:prstGeom prst="rect">
            <a:avLst/>
          </a:prstGeom>
          <a:solidFill>
            <a:srgbClr val="FFFF99"/>
          </a:solidFill>
          <a:ln w="9525">
            <a:solidFill>
              <a:schemeClr val="folHlink"/>
            </a:solidFill>
            <a:miter lim="800000"/>
            <a:headEnd/>
            <a:tailEnd/>
          </a:ln>
          <a:effectLst>
            <a:outerShdw dist="53882" dir="2700000" algn="ctr" rotWithShape="0">
              <a:schemeClr val="bg2"/>
            </a:outerShdw>
          </a:effec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超时重传 </a:t>
            </a:r>
            <a:r>
              <a:rPr lang="en-US" altLang="zh-CN" sz="2400" dirty="0">
                <a:solidFill>
                  <a:schemeClr val="folHlink"/>
                </a:solidFill>
                <a:latin typeface="微软雅黑" panose="020B0503020204020204" pitchFamily="34" charset="-122"/>
                <a:ea typeface="微软雅黑" panose="020B0503020204020204" pitchFamily="34" charset="-122"/>
              </a:rPr>
              <a:t>M</a:t>
            </a:r>
            <a:r>
              <a:rPr lang="en-US" altLang="zh-CN" sz="2400" baseline="-25000" dirty="0">
                <a:solidFill>
                  <a:schemeClr val="folHlink"/>
                </a:solidFill>
                <a:latin typeface="微软雅黑" panose="020B0503020204020204" pitchFamily="34" charset="-122"/>
                <a:ea typeface="微软雅黑" panose="020B0503020204020204" pitchFamily="34" charset="-122"/>
              </a:rPr>
              <a:t>1</a:t>
            </a:r>
          </a:p>
        </p:txBody>
      </p:sp>
      <p:sp>
        <p:nvSpPr>
          <p:cNvPr id="25631" name="Text Box 32">
            <a:extLst>
              <a:ext uri="{FF2B5EF4-FFF2-40B4-BE49-F238E27FC236}">
                <a16:creationId xmlns:a16="http://schemas.microsoft.com/office/drawing/2014/main" id="{6979290E-2C37-4A4D-B30C-B7AAF2E00C8D}"/>
              </a:ext>
            </a:extLst>
          </p:cNvPr>
          <p:cNvSpPr txBox="1">
            <a:spLocks noChangeArrowheads="1"/>
          </p:cNvSpPr>
          <p:nvPr/>
        </p:nvSpPr>
        <p:spPr bwMode="auto">
          <a:xfrm>
            <a:off x="5774054" y="4634886"/>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发送 </a:t>
            </a:r>
            <a:r>
              <a:rPr lang="en-US" altLang="zh-CN" sz="2400" dirty="0">
                <a:solidFill>
                  <a:schemeClr val="folHlink"/>
                </a:solidFill>
                <a:latin typeface="微软雅黑" panose="020B0503020204020204" pitchFamily="34" charset="-122"/>
                <a:ea typeface="微软雅黑" panose="020B0503020204020204" pitchFamily="34" charset="-122"/>
              </a:rPr>
              <a:t>M</a:t>
            </a:r>
            <a:r>
              <a:rPr lang="en-US" altLang="zh-CN" sz="2400" baseline="-25000" dirty="0">
                <a:solidFill>
                  <a:schemeClr val="folHlink"/>
                </a:solidFill>
                <a:latin typeface="微软雅黑" panose="020B0503020204020204" pitchFamily="34" charset="-122"/>
                <a:ea typeface="微软雅黑" panose="020B0503020204020204" pitchFamily="34" charset="-122"/>
              </a:rPr>
              <a:t>2</a:t>
            </a:r>
          </a:p>
        </p:txBody>
      </p:sp>
      <p:sp>
        <p:nvSpPr>
          <p:cNvPr id="25632" name="Text Box 33">
            <a:extLst>
              <a:ext uri="{FF2B5EF4-FFF2-40B4-BE49-F238E27FC236}">
                <a16:creationId xmlns:a16="http://schemas.microsoft.com/office/drawing/2014/main" id="{599C44BA-73A6-419B-9FAC-3C06B34DDC5A}"/>
              </a:ext>
            </a:extLst>
          </p:cNvPr>
          <p:cNvSpPr txBox="1">
            <a:spLocks noChangeArrowheads="1"/>
          </p:cNvSpPr>
          <p:nvPr/>
        </p:nvSpPr>
        <p:spPr bwMode="auto">
          <a:xfrm>
            <a:off x="8766175" y="4108450"/>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确认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25633" name="Text Box 34">
            <a:extLst>
              <a:ext uri="{FF2B5EF4-FFF2-40B4-BE49-F238E27FC236}">
                <a16:creationId xmlns:a16="http://schemas.microsoft.com/office/drawing/2014/main" id="{87A90321-7079-4D03-AA40-1F4AC432D727}"/>
              </a:ext>
            </a:extLst>
          </p:cNvPr>
          <p:cNvSpPr txBox="1">
            <a:spLocks noChangeArrowheads="1"/>
          </p:cNvSpPr>
          <p:nvPr/>
        </p:nvSpPr>
        <p:spPr bwMode="auto">
          <a:xfrm>
            <a:off x="8886010" y="2575151"/>
            <a:ext cx="1723550" cy="830997"/>
          </a:xfrm>
          <a:prstGeom prst="rect">
            <a:avLst/>
          </a:prstGeom>
          <a:solidFill>
            <a:srgbClr val="FFFF99"/>
          </a:solidFill>
          <a:ln w="9525">
            <a:solidFill>
              <a:schemeClr val="folHlink"/>
            </a:solidFill>
            <a:miter lim="800000"/>
            <a:headEnd/>
            <a:tailEnd/>
          </a:ln>
          <a:effectLst>
            <a:outerShdw dist="53882" dir="2700000" algn="ctr" rotWithShape="0">
              <a:schemeClr val="bg2"/>
            </a:outerShdw>
          </a:effec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丢弃有差错</a:t>
            </a:r>
          </a:p>
          <a:p>
            <a:pPr algn="ct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的报文</a:t>
            </a:r>
            <a:endParaRPr lang="zh-CN" altLang="en-US" sz="2400" baseline="-25000">
              <a:solidFill>
                <a:schemeClr val="folHlink"/>
              </a:solidFill>
              <a:latin typeface="微软雅黑" panose="020B0503020204020204" pitchFamily="34" charset="-122"/>
              <a:ea typeface="微软雅黑" panose="020B0503020204020204" pitchFamily="34" charset="-122"/>
            </a:endParaRPr>
          </a:p>
        </p:txBody>
      </p:sp>
      <p:sp>
        <p:nvSpPr>
          <p:cNvPr id="25634" name="Line 35">
            <a:extLst>
              <a:ext uri="{FF2B5EF4-FFF2-40B4-BE49-F238E27FC236}">
                <a16:creationId xmlns:a16="http://schemas.microsoft.com/office/drawing/2014/main" id="{93BBB7FC-D558-4E9E-B8FF-27B96F8F2032}"/>
              </a:ext>
            </a:extLst>
          </p:cNvPr>
          <p:cNvSpPr>
            <a:spLocks noChangeShapeType="1"/>
          </p:cNvSpPr>
          <p:nvPr/>
        </p:nvSpPr>
        <p:spPr bwMode="auto">
          <a:xfrm>
            <a:off x="8096251" y="2722563"/>
            <a:ext cx="677863" cy="214312"/>
          </a:xfrm>
          <a:prstGeom prst="line">
            <a:avLst/>
          </a:prstGeom>
          <a:noFill/>
          <a:ln w="12700">
            <a:solidFill>
              <a:schemeClr val="tx1"/>
            </a:solidFill>
            <a:prstDash val="dash"/>
            <a:round/>
            <a:headEnd type="none" w="sm" len="sm"/>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35" name="Line 36">
            <a:extLst>
              <a:ext uri="{FF2B5EF4-FFF2-40B4-BE49-F238E27FC236}">
                <a16:creationId xmlns:a16="http://schemas.microsoft.com/office/drawing/2014/main" id="{22F8F121-FF13-4519-950A-E8ED0D423B3F}"/>
              </a:ext>
            </a:extLst>
          </p:cNvPr>
          <p:cNvSpPr>
            <a:spLocks noChangeShapeType="1"/>
          </p:cNvSpPr>
          <p:nvPr/>
        </p:nvSpPr>
        <p:spPr bwMode="auto">
          <a:xfrm>
            <a:off x="6958014" y="2433638"/>
            <a:ext cx="2508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36" name="Line 37">
            <a:extLst>
              <a:ext uri="{FF2B5EF4-FFF2-40B4-BE49-F238E27FC236}">
                <a16:creationId xmlns:a16="http://schemas.microsoft.com/office/drawing/2014/main" id="{67200232-DCC9-4675-87EA-1826A7FEEE93}"/>
              </a:ext>
            </a:extLst>
          </p:cNvPr>
          <p:cNvSpPr>
            <a:spLocks noChangeShapeType="1"/>
          </p:cNvSpPr>
          <p:nvPr/>
        </p:nvSpPr>
        <p:spPr bwMode="auto">
          <a:xfrm>
            <a:off x="6958014" y="3776663"/>
            <a:ext cx="2508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37" name="Line 38">
            <a:extLst>
              <a:ext uri="{FF2B5EF4-FFF2-40B4-BE49-F238E27FC236}">
                <a16:creationId xmlns:a16="http://schemas.microsoft.com/office/drawing/2014/main" id="{0FF86CAC-6F72-4619-8F3C-94A0C5279A85}"/>
              </a:ext>
            </a:extLst>
          </p:cNvPr>
          <p:cNvSpPr>
            <a:spLocks noChangeShapeType="1"/>
          </p:cNvSpPr>
          <p:nvPr/>
        </p:nvSpPr>
        <p:spPr bwMode="auto">
          <a:xfrm>
            <a:off x="7085013" y="2420939"/>
            <a:ext cx="0" cy="1343025"/>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nvGrpSpPr>
          <p:cNvPr id="25638" name="Group 39">
            <a:extLst>
              <a:ext uri="{FF2B5EF4-FFF2-40B4-BE49-F238E27FC236}">
                <a16:creationId xmlns:a16="http://schemas.microsoft.com/office/drawing/2014/main" id="{F659EB85-F54D-4787-9CE9-D28504F4AF98}"/>
              </a:ext>
            </a:extLst>
          </p:cNvPr>
          <p:cNvGrpSpPr>
            <a:grpSpLocks/>
          </p:cNvGrpSpPr>
          <p:nvPr/>
        </p:nvGrpSpPr>
        <p:grpSpPr bwMode="auto">
          <a:xfrm>
            <a:off x="6788151" y="2603496"/>
            <a:ext cx="459322" cy="633428"/>
            <a:chOff x="475" y="2386"/>
            <a:chExt cx="249" cy="300"/>
          </a:xfrm>
        </p:grpSpPr>
        <p:sp>
          <p:nvSpPr>
            <p:cNvPr id="25647" name="Oval 40">
              <a:extLst>
                <a:ext uri="{FF2B5EF4-FFF2-40B4-BE49-F238E27FC236}">
                  <a16:creationId xmlns:a16="http://schemas.microsoft.com/office/drawing/2014/main" id="{61FFEB2D-012F-4703-9BC3-93E57F44C281}"/>
                </a:ext>
              </a:extLst>
            </p:cNvPr>
            <p:cNvSpPr>
              <a:spLocks noChangeArrowheads="1"/>
            </p:cNvSpPr>
            <p:nvPr/>
          </p:nvSpPr>
          <p:spPr bwMode="auto">
            <a:xfrm>
              <a:off x="543" y="2505"/>
              <a:ext cx="181" cy="181"/>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400">
                <a:latin typeface="微软雅黑" panose="020B0503020204020204" pitchFamily="34" charset="-122"/>
                <a:ea typeface="微软雅黑" panose="020B0503020204020204" pitchFamily="34" charset="-122"/>
              </a:endParaRPr>
            </a:p>
          </p:txBody>
        </p:sp>
        <p:sp>
          <p:nvSpPr>
            <p:cNvPr id="25648" name="Text Box 41">
              <a:extLst>
                <a:ext uri="{FF2B5EF4-FFF2-40B4-BE49-F238E27FC236}">
                  <a16:creationId xmlns:a16="http://schemas.microsoft.com/office/drawing/2014/main" id="{3FBA78AF-2D58-49F6-81D5-A4C8B137E855}"/>
                </a:ext>
              </a:extLst>
            </p:cNvPr>
            <p:cNvSpPr txBox="1">
              <a:spLocks noChangeArrowheads="1"/>
            </p:cNvSpPr>
            <p:nvPr/>
          </p:nvSpPr>
          <p:spPr bwMode="auto">
            <a:xfrm>
              <a:off x="475" y="2386"/>
              <a:ext cx="249"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sym typeface="Wingdings" panose="05000000000000000000" pitchFamily="2" charset="2"/>
                </a:rPr>
                <a:t></a:t>
              </a:r>
            </a:p>
          </p:txBody>
        </p:sp>
      </p:grpSp>
      <p:grpSp>
        <p:nvGrpSpPr>
          <p:cNvPr id="25639" name="Group 42">
            <a:extLst>
              <a:ext uri="{FF2B5EF4-FFF2-40B4-BE49-F238E27FC236}">
                <a16:creationId xmlns:a16="http://schemas.microsoft.com/office/drawing/2014/main" id="{3479ECD8-C263-4EF8-B376-6415A02CA3C8}"/>
              </a:ext>
            </a:extLst>
          </p:cNvPr>
          <p:cNvGrpSpPr>
            <a:grpSpLocks/>
          </p:cNvGrpSpPr>
          <p:nvPr/>
        </p:nvGrpSpPr>
        <p:grpSpPr bwMode="auto">
          <a:xfrm>
            <a:off x="8129589" y="2627314"/>
            <a:ext cx="250825" cy="287337"/>
            <a:chOff x="3651" y="709"/>
            <a:chExt cx="136" cy="136"/>
          </a:xfrm>
        </p:grpSpPr>
        <p:sp>
          <p:nvSpPr>
            <p:cNvPr id="25645" name="Line 43">
              <a:extLst>
                <a:ext uri="{FF2B5EF4-FFF2-40B4-BE49-F238E27FC236}">
                  <a16:creationId xmlns:a16="http://schemas.microsoft.com/office/drawing/2014/main" id="{D1A31E74-9440-468B-9A9F-6B3C447C951A}"/>
                </a:ext>
              </a:extLst>
            </p:cNvPr>
            <p:cNvSpPr>
              <a:spLocks noChangeShapeType="1"/>
            </p:cNvSpPr>
            <p:nvPr/>
          </p:nvSpPr>
          <p:spPr bwMode="auto">
            <a:xfrm flipH="1">
              <a:off x="3651" y="709"/>
              <a:ext cx="136" cy="13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46" name="Line 44">
              <a:extLst>
                <a:ext uri="{FF2B5EF4-FFF2-40B4-BE49-F238E27FC236}">
                  <a16:creationId xmlns:a16="http://schemas.microsoft.com/office/drawing/2014/main" id="{D22E695E-0E13-4BAA-BF3B-480A7D48D6C8}"/>
                </a:ext>
              </a:extLst>
            </p:cNvPr>
            <p:cNvSpPr>
              <a:spLocks noChangeShapeType="1"/>
            </p:cNvSpPr>
            <p:nvPr/>
          </p:nvSpPr>
          <p:spPr bwMode="auto">
            <a:xfrm>
              <a:off x="3651" y="709"/>
              <a:ext cx="136" cy="13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sp>
        <p:nvSpPr>
          <p:cNvPr id="25640" name="Rectangle 45">
            <a:extLst>
              <a:ext uri="{FF2B5EF4-FFF2-40B4-BE49-F238E27FC236}">
                <a16:creationId xmlns:a16="http://schemas.microsoft.com/office/drawing/2014/main" id="{02B910C3-3F02-4A24-B7EC-17534F225F48}"/>
              </a:ext>
            </a:extLst>
          </p:cNvPr>
          <p:cNvSpPr>
            <a:spLocks noChangeArrowheads="1"/>
          </p:cNvSpPr>
          <p:nvPr/>
        </p:nvSpPr>
        <p:spPr bwMode="auto">
          <a:xfrm>
            <a:off x="7015709" y="6239175"/>
            <a:ext cx="1954061"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a:solidFill>
                  <a:srgbClr val="000000"/>
                </a:solidFill>
                <a:latin typeface="微软雅黑" panose="020B0503020204020204" pitchFamily="34" charset="-122"/>
                <a:ea typeface="微软雅黑" panose="020B0503020204020204" pitchFamily="34" charset="-122"/>
              </a:rPr>
              <a:t>(b) </a:t>
            </a:r>
            <a:r>
              <a:rPr kumimoji="1" lang="zh-CN" altLang="en-US" sz="2400">
                <a:solidFill>
                  <a:srgbClr val="000000"/>
                </a:solidFill>
                <a:latin typeface="微软雅黑" panose="020B0503020204020204" pitchFamily="34" charset="-122"/>
                <a:ea typeface="微软雅黑" panose="020B0503020204020204" pitchFamily="34" charset="-122"/>
              </a:rPr>
              <a:t>超时重传</a:t>
            </a:r>
          </a:p>
        </p:txBody>
      </p:sp>
      <p:sp>
        <p:nvSpPr>
          <p:cNvPr id="25641" name="Rectangle 46">
            <a:extLst>
              <a:ext uri="{FF2B5EF4-FFF2-40B4-BE49-F238E27FC236}">
                <a16:creationId xmlns:a16="http://schemas.microsoft.com/office/drawing/2014/main" id="{B29D6D58-42E1-406B-A0DE-09185AD01652}"/>
              </a:ext>
            </a:extLst>
          </p:cNvPr>
          <p:cNvSpPr>
            <a:spLocks noChangeArrowheads="1"/>
          </p:cNvSpPr>
          <p:nvPr/>
        </p:nvSpPr>
        <p:spPr bwMode="auto">
          <a:xfrm>
            <a:off x="2751138" y="5818188"/>
            <a:ext cx="30136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i="1">
                <a:solidFill>
                  <a:schemeClr val="folHlink"/>
                </a:solidFill>
                <a:latin typeface="微软雅黑" panose="020B0503020204020204" pitchFamily="34" charset="-122"/>
                <a:ea typeface="微软雅黑" panose="020B0503020204020204" pitchFamily="34" charset="-122"/>
              </a:rPr>
              <a:t>t</a:t>
            </a:r>
          </a:p>
        </p:txBody>
      </p:sp>
      <p:sp>
        <p:nvSpPr>
          <p:cNvPr id="25642" name="Rectangle 47">
            <a:extLst>
              <a:ext uri="{FF2B5EF4-FFF2-40B4-BE49-F238E27FC236}">
                <a16:creationId xmlns:a16="http://schemas.microsoft.com/office/drawing/2014/main" id="{6DB0EB3E-A362-4478-AEF9-9FF47BFC9A89}"/>
              </a:ext>
            </a:extLst>
          </p:cNvPr>
          <p:cNvSpPr>
            <a:spLocks noChangeArrowheads="1"/>
          </p:cNvSpPr>
          <p:nvPr/>
        </p:nvSpPr>
        <p:spPr bwMode="auto">
          <a:xfrm>
            <a:off x="4257675" y="5818188"/>
            <a:ext cx="30136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i="1">
                <a:solidFill>
                  <a:schemeClr val="folHlink"/>
                </a:solidFill>
                <a:latin typeface="微软雅黑" panose="020B0503020204020204" pitchFamily="34" charset="-122"/>
                <a:ea typeface="微软雅黑" panose="020B0503020204020204" pitchFamily="34" charset="-122"/>
              </a:rPr>
              <a:t>t</a:t>
            </a:r>
          </a:p>
        </p:txBody>
      </p:sp>
      <p:sp>
        <p:nvSpPr>
          <p:cNvPr id="25643" name="Rectangle 48">
            <a:extLst>
              <a:ext uri="{FF2B5EF4-FFF2-40B4-BE49-F238E27FC236}">
                <a16:creationId xmlns:a16="http://schemas.microsoft.com/office/drawing/2014/main" id="{75950EB0-14E9-4EF8-9CC7-A15C53183E88}"/>
              </a:ext>
            </a:extLst>
          </p:cNvPr>
          <p:cNvSpPr>
            <a:spLocks noChangeArrowheads="1"/>
          </p:cNvSpPr>
          <p:nvPr/>
        </p:nvSpPr>
        <p:spPr bwMode="auto">
          <a:xfrm>
            <a:off x="7207250" y="5818188"/>
            <a:ext cx="30136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i="1">
                <a:solidFill>
                  <a:schemeClr val="folHlink"/>
                </a:solidFill>
                <a:latin typeface="微软雅黑" panose="020B0503020204020204" pitchFamily="34" charset="-122"/>
                <a:ea typeface="微软雅黑" panose="020B0503020204020204" pitchFamily="34" charset="-122"/>
              </a:rPr>
              <a:t>t</a:t>
            </a:r>
          </a:p>
        </p:txBody>
      </p:sp>
      <p:sp>
        <p:nvSpPr>
          <p:cNvPr id="25644" name="Rectangle 49">
            <a:extLst>
              <a:ext uri="{FF2B5EF4-FFF2-40B4-BE49-F238E27FC236}">
                <a16:creationId xmlns:a16="http://schemas.microsoft.com/office/drawing/2014/main" id="{1BCF57BE-0695-42FF-9F34-FAEFE7E8FD2F}"/>
              </a:ext>
            </a:extLst>
          </p:cNvPr>
          <p:cNvSpPr>
            <a:spLocks noChangeArrowheads="1"/>
          </p:cNvSpPr>
          <p:nvPr/>
        </p:nvSpPr>
        <p:spPr bwMode="auto">
          <a:xfrm>
            <a:off x="8713788" y="5818188"/>
            <a:ext cx="30136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i="1">
                <a:solidFill>
                  <a:schemeClr val="folHlink"/>
                </a:solidFill>
                <a:latin typeface="微软雅黑" panose="020B0503020204020204" pitchFamily="34" charset="-122"/>
                <a:ea typeface="微软雅黑" panose="020B0503020204020204" pitchFamily="34" charset="-122"/>
              </a:rPr>
              <a:t>t</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id="{F37A5527-44CF-4BC2-9D91-6DC231F60504}"/>
              </a:ext>
            </a:extLst>
          </p:cNvPr>
          <p:cNvSpPr>
            <a:spLocks noGrp="1"/>
          </p:cNvSpPr>
          <p:nvPr>
            <p:ph type="title"/>
          </p:nvPr>
        </p:nvSpPr>
        <p:spPr/>
        <p:txBody>
          <a:bodyPr/>
          <a:lstStyle/>
          <a:p>
            <a:r>
              <a:rPr lang="zh-CN" altLang="en-US"/>
              <a:t>可靠传输</a:t>
            </a:r>
            <a:r>
              <a:rPr lang="en-US" altLang="zh-CN"/>
              <a:t>——</a:t>
            </a:r>
            <a:r>
              <a:rPr lang="zh-CN" altLang="en-US"/>
              <a:t>停止等待协议 </a:t>
            </a:r>
          </a:p>
        </p:txBody>
      </p:sp>
      <p:sp>
        <p:nvSpPr>
          <p:cNvPr id="26627" name="Line 4">
            <a:extLst>
              <a:ext uri="{FF2B5EF4-FFF2-40B4-BE49-F238E27FC236}">
                <a16:creationId xmlns:a16="http://schemas.microsoft.com/office/drawing/2014/main" id="{B45B73E8-20F9-4496-82F5-DFBE097C9254}"/>
              </a:ext>
            </a:extLst>
          </p:cNvPr>
          <p:cNvSpPr>
            <a:spLocks noChangeShapeType="1"/>
          </p:cNvSpPr>
          <p:nvPr/>
        </p:nvSpPr>
        <p:spPr bwMode="auto">
          <a:xfrm>
            <a:off x="2873375" y="2178051"/>
            <a:ext cx="0" cy="3382963"/>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6628" name="Line 5">
            <a:extLst>
              <a:ext uri="{FF2B5EF4-FFF2-40B4-BE49-F238E27FC236}">
                <a16:creationId xmlns:a16="http://schemas.microsoft.com/office/drawing/2014/main" id="{AA07B55F-397B-4DB0-A2E5-E63BA0A98C84}"/>
              </a:ext>
            </a:extLst>
          </p:cNvPr>
          <p:cNvSpPr>
            <a:spLocks noChangeShapeType="1"/>
          </p:cNvSpPr>
          <p:nvPr/>
        </p:nvSpPr>
        <p:spPr bwMode="auto">
          <a:xfrm flipH="1">
            <a:off x="3451225" y="2881313"/>
            <a:ext cx="723900" cy="252412"/>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29" name="Line 6">
            <a:extLst>
              <a:ext uri="{FF2B5EF4-FFF2-40B4-BE49-F238E27FC236}">
                <a16:creationId xmlns:a16="http://schemas.microsoft.com/office/drawing/2014/main" id="{7124B63C-8024-492B-9CB7-931B520C5A1D}"/>
              </a:ext>
            </a:extLst>
          </p:cNvPr>
          <p:cNvSpPr>
            <a:spLocks noChangeShapeType="1"/>
          </p:cNvSpPr>
          <p:nvPr/>
        </p:nvSpPr>
        <p:spPr bwMode="auto">
          <a:xfrm>
            <a:off x="2873375" y="3552825"/>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30" name="Line 7">
            <a:extLst>
              <a:ext uri="{FF2B5EF4-FFF2-40B4-BE49-F238E27FC236}">
                <a16:creationId xmlns:a16="http://schemas.microsoft.com/office/drawing/2014/main" id="{720A0D95-A325-4CDC-B2E1-FF457FE00042}"/>
              </a:ext>
            </a:extLst>
          </p:cNvPr>
          <p:cNvSpPr>
            <a:spLocks noChangeShapeType="1"/>
          </p:cNvSpPr>
          <p:nvPr/>
        </p:nvSpPr>
        <p:spPr bwMode="auto">
          <a:xfrm flipH="1">
            <a:off x="2873375" y="4054475"/>
            <a:ext cx="1301750" cy="419100"/>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31" name="Line 8">
            <a:extLst>
              <a:ext uri="{FF2B5EF4-FFF2-40B4-BE49-F238E27FC236}">
                <a16:creationId xmlns:a16="http://schemas.microsoft.com/office/drawing/2014/main" id="{9EB9C503-4A0D-402A-8B0C-6BBEE5790F88}"/>
              </a:ext>
            </a:extLst>
          </p:cNvPr>
          <p:cNvSpPr>
            <a:spLocks noChangeShapeType="1"/>
          </p:cNvSpPr>
          <p:nvPr/>
        </p:nvSpPr>
        <p:spPr bwMode="auto">
          <a:xfrm>
            <a:off x="2873375" y="4556125"/>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32" name="Text Box 9">
            <a:extLst>
              <a:ext uri="{FF2B5EF4-FFF2-40B4-BE49-F238E27FC236}">
                <a16:creationId xmlns:a16="http://schemas.microsoft.com/office/drawing/2014/main" id="{8EAA9A5A-CAE4-4591-9AE0-F8D46B15DEC7}"/>
              </a:ext>
            </a:extLst>
          </p:cNvPr>
          <p:cNvSpPr txBox="1">
            <a:spLocks noChangeArrowheads="1"/>
          </p:cNvSpPr>
          <p:nvPr/>
        </p:nvSpPr>
        <p:spPr bwMode="auto">
          <a:xfrm>
            <a:off x="2679983" y="1752601"/>
            <a:ext cx="4010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rPr>
              <a:t>A</a:t>
            </a:r>
          </a:p>
        </p:txBody>
      </p:sp>
      <p:sp>
        <p:nvSpPr>
          <p:cNvPr id="26633" name="Text Box 10">
            <a:extLst>
              <a:ext uri="{FF2B5EF4-FFF2-40B4-BE49-F238E27FC236}">
                <a16:creationId xmlns:a16="http://schemas.microsoft.com/office/drawing/2014/main" id="{ECCE36CA-641D-444E-ABB3-832545340F2D}"/>
              </a:ext>
            </a:extLst>
          </p:cNvPr>
          <p:cNvSpPr txBox="1">
            <a:spLocks noChangeArrowheads="1"/>
          </p:cNvSpPr>
          <p:nvPr/>
        </p:nvSpPr>
        <p:spPr bwMode="auto">
          <a:xfrm>
            <a:off x="1363465" y="2051051"/>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发送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26634" name="Text Box 11">
            <a:extLst>
              <a:ext uri="{FF2B5EF4-FFF2-40B4-BE49-F238E27FC236}">
                <a16:creationId xmlns:a16="http://schemas.microsoft.com/office/drawing/2014/main" id="{582B3328-DAE6-4841-829C-F2A7DFA6CD6C}"/>
              </a:ext>
            </a:extLst>
          </p:cNvPr>
          <p:cNvSpPr txBox="1">
            <a:spLocks noChangeArrowheads="1"/>
          </p:cNvSpPr>
          <p:nvPr/>
        </p:nvSpPr>
        <p:spPr bwMode="auto">
          <a:xfrm>
            <a:off x="3998519" y="1752601"/>
            <a:ext cx="3770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rPr>
              <a:t>B</a:t>
            </a:r>
          </a:p>
        </p:txBody>
      </p:sp>
      <p:sp>
        <p:nvSpPr>
          <p:cNvPr id="26635" name="Line 12">
            <a:extLst>
              <a:ext uri="{FF2B5EF4-FFF2-40B4-BE49-F238E27FC236}">
                <a16:creationId xmlns:a16="http://schemas.microsoft.com/office/drawing/2014/main" id="{A415BC79-2DD4-460C-BDD3-B2FDA31A23D4}"/>
              </a:ext>
            </a:extLst>
          </p:cNvPr>
          <p:cNvSpPr>
            <a:spLocks noChangeShapeType="1"/>
          </p:cNvSpPr>
          <p:nvPr/>
        </p:nvSpPr>
        <p:spPr bwMode="auto">
          <a:xfrm>
            <a:off x="4175125" y="2178051"/>
            <a:ext cx="0" cy="3382963"/>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6636" name="Text Box 13">
            <a:extLst>
              <a:ext uri="{FF2B5EF4-FFF2-40B4-BE49-F238E27FC236}">
                <a16:creationId xmlns:a16="http://schemas.microsoft.com/office/drawing/2014/main" id="{663026A2-6DEF-4C47-A239-F7954BABC9B7}"/>
              </a:ext>
            </a:extLst>
          </p:cNvPr>
          <p:cNvSpPr txBox="1">
            <a:spLocks noChangeArrowheads="1"/>
          </p:cNvSpPr>
          <p:nvPr/>
        </p:nvSpPr>
        <p:spPr bwMode="auto">
          <a:xfrm>
            <a:off x="1358506" y="3180083"/>
            <a:ext cx="13131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超时</a:t>
            </a:r>
          </a:p>
          <a:p>
            <a:pPr algn="ct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重传 </a:t>
            </a:r>
            <a:r>
              <a:rPr lang="en-US" altLang="zh-CN" sz="2400" dirty="0">
                <a:solidFill>
                  <a:schemeClr val="folHlink"/>
                </a:solidFill>
                <a:latin typeface="微软雅黑" panose="020B0503020204020204" pitchFamily="34" charset="-122"/>
                <a:ea typeface="微软雅黑" panose="020B0503020204020204" pitchFamily="34" charset="-122"/>
              </a:rPr>
              <a:t>M</a:t>
            </a:r>
            <a:r>
              <a:rPr lang="en-US" altLang="zh-CN" sz="2400" baseline="-25000" dirty="0">
                <a:solidFill>
                  <a:schemeClr val="folHlink"/>
                </a:solidFill>
                <a:latin typeface="微软雅黑" panose="020B0503020204020204" pitchFamily="34" charset="-122"/>
                <a:ea typeface="微软雅黑" panose="020B0503020204020204" pitchFamily="34" charset="-122"/>
              </a:rPr>
              <a:t>1</a:t>
            </a:r>
          </a:p>
        </p:txBody>
      </p:sp>
      <p:sp>
        <p:nvSpPr>
          <p:cNvPr id="26637" name="Text Box 14">
            <a:extLst>
              <a:ext uri="{FF2B5EF4-FFF2-40B4-BE49-F238E27FC236}">
                <a16:creationId xmlns:a16="http://schemas.microsoft.com/office/drawing/2014/main" id="{053986A6-74A2-4195-9D42-B129507913F2}"/>
              </a:ext>
            </a:extLst>
          </p:cNvPr>
          <p:cNvSpPr txBox="1">
            <a:spLocks noChangeArrowheads="1"/>
          </p:cNvSpPr>
          <p:nvPr/>
        </p:nvSpPr>
        <p:spPr bwMode="auto">
          <a:xfrm>
            <a:off x="1359776" y="4326804"/>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发送 </a:t>
            </a:r>
            <a:r>
              <a:rPr lang="en-US" altLang="zh-CN" sz="2400" dirty="0">
                <a:solidFill>
                  <a:schemeClr val="folHlink"/>
                </a:solidFill>
                <a:latin typeface="微软雅黑" panose="020B0503020204020204" pitchFamily="34" charset="-122"/>
                <a:ea typeface="微软雅黑" panose="020B0503020204020204" pitchFamily="34" charset="-122"/>
              </a:rPr>
              <a:t>M</a:t>
            </a:r>
            <a:r>
              <a:rPr lang="en-US" altLang="zh-CN" sz="2400" baseline="-25000" dirty="0">
                <a:solidFill>
                  <a:schemeClr val="folHlink"/>
                </a:solidFill>
                <a:latin typeface="微软雅黑" panose="020B0503020204020204" pitchFamily="34" charset="-122"/>
                <a:ea typeface="微软雅黑" panose="020B0503020204020204" pitchFamily="34" charset="-122"/>
              </a:rPr>
              <a:t>2</a:t>
            </a:r>
          </a:p>
        </p:txBody>
      </p:sp>
      <p:sp>
        <p:nvSpPr>
          <p:cNvPr id="26638" name="Text Box 15">
            <a:extLst>
              <a:ext uri="{FF2B5EF4-FFF2-40B4-BE49-F238E27FC236}">
                <a16:creationId xmlns:a16="http://schemas.microsoft.com/office/drawing/2014/main" id="{9FD06E4D-6A3D-4287-B01A-A68E994C471E}"/>
              </a:ext>
            </a:extLst>
          </p:cNvPr>
          <p:cNvSpPr txBox="1">
            <a:spLocks noChangeArrowheads="1"/>
          </p:cNvSpPr>
          <p:nvPr/>
        </p:nvSpPr>
        <p:spPr bwMode="auto">
          <a:xfrm>
            <a:off x="4273550" y="3495675"/>
            <a:ext cx="1928733" cy="1200329"/>
          </a:xfrm>
          <a:prstGeom prst="rect">
            <a:avLst/>
          </a:prstGeom>
          <a:solidFill>
            <a:srgbClr val="FFFF99"/>
          </a:solidFill>
          <a:ln w="9525">
            <a:solidFill>
              <a:schemeClr val="folHlink"/>
            </a:solidFill>
            <a:miter lim="800000"/>
            <a:headEnd/>
            <a:tailEnd/>
          </a:ln>
          <a:effectLst>
            <a:outerShdw dist="45791" dir="3378596" algn="ctr" rotWithShape="0">
              <a:schemeClr val="bg2"/>
            </a:outerShdw>
          </a:effec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丢弃</a:t>
            </a:r>
          </a:p>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重复的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重传确认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26639" name="Line 16">
            <a:extLst>
              <a:ext uri="{FF2B5EF4-FFF2-40B4-BE49-F238E27FC236}">
                <a16:creationId xmlns:a16="http://schemas.microsoft.com/office/drawing/2014/main" id="{735523EE-146D-4A08-AD88-84BDA8E4EA10}"/>
              </a:ext>
            </a:extLst>
          </p:cNvPr>
          <p:cNvSpPr>
            <a:spLocks noChangeShapeType="1"/>
          </p:cNvSpPr>
          <p:nvPr/>
        </p:nvSpPr>
        <p:spPr bwMode="auto">
          <a:xfrm flipH="1">
            <a:off x="2847975" y="3148013"/>
            <a:ext cx="584200" cy="188912"/>
          </a:xfrm>
          <a:prstGeom prst="line">
            <a:avLst/>
          </a:prstGeom>
          <a:noFill/>
          <a:ln w="12700">
            <a:solidFill>
              <a:schemeClr val="tx1"/>
            </a:solidFill>
            <a:prstDash val="dash"/>
            <a:round/>
            <a:headEnd type="none" w="sm" len="sm"/>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40" name="Line 17">
            <a:extLst>
              <a:ext uri="{FF2B5EF4-FFF2-40B4-BE49-F238E27FC236}">
                <a16:creationId xmlns:a16="http://schemas.microsoft.com/office/drawing/2014/main" id="{EC168410-0638-4BEB-AFDA-983BF7CFD1B9}"/>
              </a:ext>
            </a:extLst>
          </p:cNvPr>
          <p:cNvSpPr>
            <a:spLocks noChangeShapeType="1"/>
          </p:cNvSpPr>
          <p:nvPr/>
        </p:nvSpPr>
        <p:spPr bwMode="auto">
          <a:xfrm>
            <a:off x="2613025" y="2379663"/>
            <a:ext cx="2174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41" name="Line 18">
            <a:extLst>
              <a:ext uri="{FF2B5EF4-FFF2-40B4-BE49-F238E27FC236}">
                <a16:creationId xmlns:a16="http://schemas.microsoft.com/office/drawing/2014/main" id="{2C0DA8CA-3BD1-4A00-BDA3-4766811152AF}"/>
              </a:ext>
            </a:extLst>
          </p:cNvPr>
          <p:cNvSpPr>
            <a:spLocks noChangeShapeType="1"/>
          </p:cNvSpPr>
          <p:nvPr/>
        </p:nvSpPr>
        <p:spPr bwMode="auto">
          <a:xfrm>
            <a:off x="2613025" y="3552825"/>
            <a:ext cx="2174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42" name="Line 19">
            <a:extLst>
              <a:ext uri="{FF2B5EF4-FFF2-40B4-BE49-F238E27FC236}">
                <a16:creationId xmlns:a16="http://schemas.microsoft.com/office/drawing/2014/main" id="{467BE4AE-34EE-4B63-A537-DAA97ADAA194}"/>
              </a:ext>
            </a:extLst>
          </p:cNvPr>
          <p:cNvSpPr>
            <a:spLocks noChangeShapeType="1"/>
          </p:cNvSpPr>
          <p:nvPr/>
        </p:nvSpPr>
        <p:spPr bwMode="auto">
          <a:xfrm>
            <a:off x="2722563" y="2368551"/>
            <a:ext cx="0" cy="1173163"/>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43" name="Oval 20">
            <a:extLst>
              <a:ext uri="{FF2B5EF4-FFF2-40B4-BE49-F238E27FC236}">
                <a16:creationId xmlns:a16="http://schemas.microsoft.com/office/drawing/2014/main" id="{D2904BEB-41F3-44E7-825D-F0F30DED456C}"/>
              </a:ext>
            </a:extLst>
          </p:cNvPr>
          <p:cNvSpPr>
            <a:spLocks noChangeArrowheads="1"/>
          </p:cNvSpPr>
          <p:nvPr/>
        </p:nvSpPr>
        <p:spPr bwMode="auto">
          <a:xfrm>
            <a:off x="2574926" y="2747964"/>
            <a:ext cx="288925" cy="3333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400">
              <a:latin typeface="微软雅黑" panose="020B0503020204020204" pitchFamily="34" charset="-122"/>
              <a:ea typeface="微软雅黑" panose="020B0503020204020204" pitchFamily="34" charset="-122"/>
            </a:endParaRPr>
          </a:p>
        </p:txBody>
      </p:sp>
      <p:sp>
        <p:nvSpPr>
          <p:cNvPr id="26644" name="Text Box 21">
            <a:extLst>
              <a:ext uri="{FF2B5EF4-FFF2-40B4-BE49-F238E27FC236}">
                <a16:creationId xmlns:a16="http://schemas.microsoft.com/office/drawing/2014/main" id="{F60E54C9-2FC2-40DD-8ECC-7316C6E90BEE}"/>
              </a:ext>
            </a:extLst>
          </p:cNvPr>
          <p:cNvSpPr txBox="1">
            <a:spLocks noChangeArrowheads="1"/>
          </p:cNvSpPr>
          <p:nvPr/>
        </p:nvSpPr>
        <p:spPr bwMode="auto">
          <a:xfrm>
            <a:off x="2424114" y="2565400"/>
            <a:ext cx="4587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sym typeface="Wingdings" panose="05000000000000000000" pitchFamily="2" charset="2"/>
              </a:rPr>
              <a:t></a:t>
            </a:r>
          </a:p>
        </p:txBody>
      </p:sp>
      <p:grpSp>
        <p:nvGrpSpPr>
          <p:cNvPr id="26645" name="Group 22">
            <a:extLst>
              <a:ext uri="{FF2B5EF4-FFF2-40B4-BE49-F238E27FC236}">
                <a16:creationId xmlns:a16="http://schemas.microsoft.com/office/drawing/2014/main" id="{1FD9BE4D-DD11-480D-81C6-5AFCB8BF1EA3}"/>
              </a:ext>
            </a:extLst>
          </p:cNvPr>
          <p:cNvGrpSpPr>
            <a:grpSpLocks/>
          </p:cNvGrpSpPr>
          <p:nvPr/>
        </p:nvGrpSpPr>
        <p:grpSpPr bwMode="auto">
          <a:xfrm>
            <a:off x="3405188" y="2965451"/>
            <a:ext cx="215900" cy="250825"/>
            <a:chOff x="3651" y="709"/>
            <a:chExt cx="136" cy="136"/>
          </a:xfrm>
        </p:grpSpPr>
        <p:sp>
          <p:nvSpPr>
            <p:cNvPr id="26674" name="Line 23">
              <a:extLst>
                <a:ext uri="{FF2B5EF4-FFF2-40B4-BE49-F238E27FC236}">
                  <a16:creationId xmlns:a16="http://schemas.microsoft.com/office/drawing/2014/main" id="{FC94DEAC-7357-4A7D-9992-56AF8B673542}"/>
                </a:ext>
              </a:extLst>
            </p:cNvPr>
            <p:cNvSpPr>
              <a:spLocks noChangeShapeType="1"/>
            </p:cNvSpPr>
            <p:nvPr/>
          </p:nvSpPr>
          <p:spPr bwMode="auto">
            <a:xfrm flipH="1">
              <a:off x="3651" y="709"/>
              <a:ext cx="136" cy="13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75" name="Line 24">
              <a:extLst>
                <a:ext uri="{FF2B5EF4-FFF2-40B4-BE49-F238E27FC236}">
                  <a16:creationId xmlns:a16="http://schemas.microsoft.com/office/drawing/2014/main" id="{A9C049AB-A229-44FB-A8C4-DC205460EC44}"/>
                </a:ext>
              </a:extLst>
            </p:cNvPr>
            <p:cNvSpPr>
              <a:spLocks noChangeShapeType="1"/>
            </p:cNvSpPr>
            <p:nvPr/>
          </p:nvSpPr>
          <p:spPr bwMode="auto">
            <a:xfrm>
              <a:off x="3651" y="709"/>
              <a:ext cx="136" cy="13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sp>
        <p:nvSpPr>
          <p:cNvPr id="26646" name="Rectangle 25">
            <a:extLst>
              <a:ext uri="{FF2B5EF4-FFF2-40B4-BE49-F238E27FC236}">
                <a16:creationId xmlns:a16="http://schemas.microsoft.com/office/drawing/2014/main" id="{7EE6B204-F9A5-40BD-ADDB-31ED84D04965}"/>
              </a:ext>
            </a:extLst>
          </p:cNvPr>
          <p:cNvSpPr>
            <a:spLocks noChangeArrowheads="1"/>
          </p:cNvSpPr>
          <p:nvPr/>
        </p:nvSpPr>
        <p:spPr bwMode="auto">
          <a:xfrm>
            <a:off x="2279313" y="6035332"/>
            <a:ext cx="1883529"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dirty="0">
                <a:solidFill>
                  <a:srgbClr val="000000"/>
                </a:solidFill>
                <a:latin typeface="微软雅黑" panose="020B0503020204020204" pitchFamily="34" charset="-122"/>
                <a:ea typeface="微软雅黑" panose="020B0503020204020204" pitchFamily="34" charset="-122"/>
              </a:rPr>
              <a:t>(a) </a:t>
            </a:r>
            <a:r>
              <a:rPr kumimoji="1" lang="zh-CN" altLang="en-US" sz="2400" dirty="0">
                <a:solidFill>
                  <a:srgbClr val="000000"/>
                </a:solidFill>
                <a:latin typeface="微软雅黑" panose="020B0503020204020204" pitchFamily="34" charset="-122"/>
                <a:ea typeface="微软雅黑" panose="020B0503020204020204" pitchFamily="34" charset="-122"/>
              </a:rPr>
              <a:t>确认丢失</a:t>
            </a:r>
          </a:p>
        </p:txBody>
      </p:sp>
      <p:sp>
        <p:nvSpPr>
          <p:cNvPr id="26647" name="Line 26">
            <a:extLst>
              <a:ext uri="{FF2B5EF4-FFF2-40B4-BE49-F238E27FC236}">
                <a16:creationId xmlns:a16="http://schemas.microsoft.com/office/drawing/2014/main" id="{850AD1A2-73C8-46E3-9CC8-8C478D727DB0}"/>
              </a:ext>
            </a:extLst>
          </p:cNvPr>
          <p:cNvSpPr>
            <a:spLocks noChangeShapeType="1"/>
          </p:cNvSpPr>
          <p:nvPr/>
        </p:nvSpPr>
        <p:spPr bwMode="auto">
          <a:xfrm>
            <a:off x="2868613" y="2393950"/>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48" name="Text Box 27">
            <a:extLst>
              <a:ext uri="{FF2B5EF4-FFF2-40B4-BE49-F238E27FC236}">
                <a16:creationId xmlns:a16="http://schemas.microsoft.com/office/drawing/2014/main" id="{643BD559-8D9D-49B0-A067-8A92C2189AE0}"/>
              </a:ext>
            </a:extLst>
          </p:cNvPr>
          <p:cNvSpPr txBox="1">
            <a:spLocks noChangeArrowheads="1"/>
          </p:cNvSpPr>
          <p:nvPr/>
        </p:nvSpPr>
        <p:spPr bwMode="auto">
          <a:xfrm>
            <a:off x="4200525" y="2659063"/>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确认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26649" name="Line 28">
            <a:extLst>
              <a:ext uri="{FF2B5EF4-FFF2-40B4-BE49-F238E27FC236}">
                <a16:creationId xmlns:a16="http://schemas.microsoft.com/office/drawing/2014/main" id="{7D2783B1-E2A1-422F-902B-E6E8DE6C5E8F}"/>
              </a:ext>
            </a:extLst>
          </p:cNvPr>
          <p:cNvSpPr>
            <a:spLocks noChangeShapeType="1"/>
          </p:cNvSpPr>
          <p:nvPr/>
        </p:nvSpPr>
        <p:spPr bwMode="auto">
          <a:xfrm>
            <a:off x="8023487" y="2186455"/>
            <a:ext cx="0" cy="3382963"/>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6650" name="Line 29">
            <a:extLst>
              <a:ext uri="{FF2B5EF4-FFF2-40B4-BE49-F238E27FC236}">
                <a16:creationId xmlns:a16="http://schemas.microsoft.com/office/drawing/2014/main" id="{D3276650-2EBB-4A30-9939-E93F68FDD6D4}"/>
              </a:ext>
            </a:extLst>
          </p:cNvPr>
          <p:cNvSpPr>
            <a:spLocks noChangeShapeType="1"/>
          </p:cNvSpPr>
          <p:nvPr/>
        </p:nvSpPr>
        <p:spPr bwMode="auto">
          <a:xfrm>
            <a:off x="8023487" y="3561229"/>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51" name="Line 30">
            <a:extLst>
              <a:ext uri="{FF2B5EF4-FFF2-40B4-BE49-F238E27FC236}">
                <a16:creationId xmlns:a16="http://schemas.microsoft.com/office/drawing/2014/main" id="{BCAF257F-4465-463E-9A8F-E3823AB34BC6}"/>
              </a:ext>
            </a:extLst>
          </p:cNvPr>
          <p:cNvSpPr>
            <a:spLocks noChangeShapeType="1"/>
          </p:cNvSpPr>
          <p:nvPr/>
        </p:nvSpPr>
        <p:spPr bwMode="auto">
          <a:xfrm flipH="1">
            <a:off x="8023487" y="4062879"/>
            <a:ext cx="1301750" cy="419100"/>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52" name="Line 31">
            <a:extLst>
              <a:ext uri="{FF2B5EF4-FFF2-40B4-BE49-F238E27FC236}">
                <a16:creationId xmlns:a16="http://schemas.microsoft.com/office/drawing/2014/main" id="{D4B77F2F-BE52-43EC-AF22-52A39CCBAF0A}"/>
              </a:ext>
            </a:extLst>
          </p:cNvPr>
          <p:cNvSpPr>
            <a:spLocks noChangeShapeType="1"/>
          </p:cNvSpPr>
          <p:nvPr/>
        </p:nvSpPr>
        <p:spPr bwMode="auto">
          <a:xfrm>
            <a:off x="8023487" y="4564529"/>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53" name="Text Box 32">
            <a:extLst>
              <a:ext uri="{FF2B5EF4-FFF2-40B4-BE49-F238E27FC236}">
                <a16:creationId xmlns:a16="http://schemas.microsoft.com/office/drawing/2014/main" id="{0A31441E-5CDA-4D21-846A-E726748A1141}"/>
              </a:ext>
            </a:extLst>
          </p:cNvPr>
          <p:cNvSpPr txBox="1">
            <a:spLocks noChangeArrowheads="1"/>
          </p:cNvSpPr>
          <p:nvPr/>
        </p:nvSpPr>
        <p:spPr bwMode="auto">
          <a:xfrm>
            <a:off x="7838034" y="1761005"/>
            <a:ext cx="4010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rPr>
              <a:t>A</a:t>
            </a:r>
          </a:p>
        </p:txBody>
      </p:sp>
      <p:sp>
        <p:nvSpPr>
          <p:cNvPr id="26654" name="Text Box 33">
            <a:extLst>
              <a:ext uri="{FF2B5EF4-FFF2-40B4-BE49-F238E27FC236}">
                <a16:creationId xmlns:a16="http://schemas.microsoft.com/office/drawing/2014/main" id="{2AD21B4A-2B27-4DF7-8E7B-1545FC0ECA15}"/>
              </a:ext>
            </a:extLst>
          </p:cNvPr>
          <p:cNvSpPr txBox="1">
            <a:spLocks noChangeArrowheads="1"/>
          </p:cNvSpPr>
          <p:nvPr/>
        </p:nvSpPr>
        <p:spPr bwMode="auto">
          <a:xfrm>
            <a:off x="6486470" y="2097853"/>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发送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26655" name="Text Box 34">
            <a:extLst>
              <a:ext uri="{FF2B5EF4-FFF2-40B4-BE49-F238E27FC236}">
                <a16:creationId xmlns:a16="http://schemas.microsoft.com/office/drawing/2014/main" id="{E426352C-CA26-4D95-AC96-A04113E67080}"/>
              </a:ext>
            </a:extLst>
          </p:cNvPr>
          <p:cNvSpPr txBox="1">
            <a:spLocks noChangeArrowheads="1"/>
          </p:cNvSpPr>
          <p:nvPr/>
        </p:nvSpPr>
        <p:spPr bwMode="auto">
          <a:xfrm>
            <a:off x="9145456" y="1761005"/>
            <a:ext cx="3770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rPr>
              <a:t>B</a:t>
            </a:r>
          </a:p>
        </p:txBody>
      </p:sp>
      <p:sp>
        <p:nvSpPr>
          <p:cNvPr id="26656" name="Line 35">
            <a:extLst>
              <a:ext uri="{FF2B5EF4-FFF2-40B4-BE49-F238E27FC236}">
                <a16:creationId xmlns:a16="http://schemas.microsoft.com/office/drawing/2014/main" id="{861596DA-25BB-4248-92F1-7112FCA05C43}"/>
              </a:ext>
            </a:extLst>
          </p:cNvPr>
          <p:cNvSpPr>
            <a:spLocks noChangeShapeType="1"/>
          </p:cNvSpPr>
          <p:nvPr/>
        </p:nvSpPr>
        <p:spPr bwMode="auto">
          <a:xfrm>
            <a:off x="9325237" y="2186455"/>
            <a:ext cx="0" cy="3382963"/>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6657" name="Text Box 36">
            <a:extLst>
              <a:ext uri="{FF2B5EF4-FFF2-40B4-BE49-F238E27FC236}">
                <a16:creationId xmlns:a16="http://schemas.microsoft.com/office/drawing/2014/main" id="{2756D22C-F581-4609-A9D7-E0E9483E64C6}"/>
              </a:ext>
            </a:extLst>
          </p:cNvPr>
          <p:cNvSpPr txBox="1">
            <a:spLocks noChangeArrowheads="1"/>
          </p:cNvSpPr>
          <p:nvPr/>
        </p:nvSpPr>
        <p:spPr bwMode="auto">
          <a:xfrm>
            <a:off x="6563482" y="3230233"/>
            <a:ext cx="13131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超时</a:t>
            </a:r>
          </a:p>
          <a:p>
            <a:pPr algn="ct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重传 </a:t>
            </a:r>
            <a:r>
              <a:rPr lang="en-US" altLang="zh-CN" sz="2400" dirty="0">
                <a:solidFill>
                  <a:schemeClr val="folHlink"/>
                </a:solidFill>
                <a:latin typeface="微软雅黑" panose="020B0503020204020204" pitchFamily="34" charset="-122"/>
                <a:ea typeface="微软雅黑" panose="020B0503020204020204" pitchFamily="34" charset="-122"/>
              </a:rPr>
              <a:t>M</a:t>
            </a:r>
            <a:r>
              <a:rPr lang="en-US" altLang="zh-CN" sz="2400" baseline="-25000" dirty="0">
                <a:solidFill>
                  <a:schemeClr val="folHlink"/>
                </a:solidFill>
                <a:latin typeface="微软雅黑" panose="020B0503020204020204" pitchFamily="34" charset="-122"/>
                <a:ea typeface="微软雅黑" panose="020B0503020204020204" pitchFamily="34" charset="-122"/>
              </a:rPr>
              <a:t>1</a:t>
            </a:r>
          </a:p>
        </p:txBody>
      </p:sp>
      <p:sp>
        <p:nvSpPr>
          <p:cNvPr id="26658" name="Text Box 37">
            <a:extLst>
              <a:ext uri="{FF2B5EF4-FFF2-40B4-BE49-F238E27FC236}">
                <a16:creationId xmlns:a16="http://schemas.microsoft.com/office/drawing/2014/main" id="{B8902B8B-EA27-4D22-B966-4F2BEC02B656}"/>
              </a:ext>
            </a:extLst>
          </p:cNvPr>
          <p:cNvSpPr txBox="1">
            <a:spLocks noChangeArrowheads="1"/>
          </p:cNvSpPr>
          <p:nvPr/>
        </p:nvSpPr>
        <p:spPr bwMode="auto">
          <a:xfrm>
            <a:off x="6627281" y="4286310"/>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发送 </a:t>
            </a:r>
            <a:r>
              <a:rPr lang="en-US" altLang="zh-CN" sz="2400" dirty="0">
                <a:solidFill>
                  <a:schemeClr val="folHlink"/>
                </a:solidFill>
                <a:latin typeface="微软雅黑" panose="020B0503020204020204" pitchFamily="34" charset="-122"/>
                <a:ea typeface="微软雅黑" panose="020B0503020204020204" pitchFamily="34" charset="-122"/>
              </a:rPr>
              <a:t>M</a:t>
            </a:r>
            <a:r>
              <a:rPr lang="en-US" altLang="zh-CN" sz="2400" baseline="-25000" dirty="0">
                <a:solidFill>
                  <a:schemeClr val="folHlink"/>
                </a:solidFill>
                <a:latin typeface="微软雅黑" panose="020B0503020204020204" pitchFamily="34" charset="-122"/>
                <a:ea typeface="微软雅黑" panose="020B0503020204020204" pitchFamily="34" charset="-122"/>
              </a:rPr>
              <a:t>2</a:t>
            </a:r>
          </a:p>
        </p:txBody>
      </p:sp>
      <p:sp>
        <p:nvSpPr>
          <p:cNvPr id="26659" name="Text Box 38">
            <a:extLst>
              <a:ext uri="{FF2B5EF4-FFF2-40B4-BE49-F238E27FC236}">
                <a16:creationId xmlns:a16="http://schemas.microsoft.com/office/drawing/2014/main" id="{7A57A8E6-1A0E-4BBB-A0ED-2364313C7AE1}"/>
              </a:ext>
            </a:extLst>
          </p:cNvPr>
          <p:cNvSpPr txBox="1">
            <a:spLocks noChangeArrowheads="1"/>
          </p:cNvSpPr>
          <p:nvPr/>
        </p:nvSpPr>
        <p:spPr bwMode="auto">
          <a:xfrm>
            <a:off x="9391913" y="3504079"/>
            <a:ext cx="1584325" cy="1938992"/>
          </a:xfrm>
          <a:prstGeom prst="rect">
            <a:avLst/>
          </a:prstGeom>
          <a:solidFill>
            <a:srgbClr val="FFFF99"/>
          </a:solidFill>
          <a:ln w="9525">
            <a:solidFill>
              <a:schemeClr val="folHlink"/>
            </a:solidFill>
            <a:miter lim="800000"/>
            <a:headEnd/>
            <a:tailEnd/>
          </a:ln>
          <a:effectLst>
            <a:outerShdw dist="35921" dir="2700000" algn="ctr" rotWithShape="0">
              <a:schemeClr val="bg2"/>
            </a:outerShdw>
          </a:effectLst>
        </p:spPr>
        <p:txBody>
          <a:bodyPr>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丢弃</a:t>
            </a:r>
          </a:p>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重复的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重传确认</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26660" name="Line 39">
            <a:extLst>
              <a:ext uri="{FF2B5EF4-FFF2-40B4-BE49-F238E27FC236}">
                <a16:creationId xmlns:a16="http://schemas.microsoft.com/office/drawing/2014/main" id="{FAADB800-EBB3-4CE4-A499-B5512659266E}"/>
              </a:ext>
            </a:extLst>
          </p:cNvPr>
          <p:cNvSpPr>
            <a:spLocks noChangeShapeType="1"/>
          </p:cNvSpPr>
          <p:nvPr/>
        </p:nvSpPr>
        <p:spPr bwMode="auto">
          <a:xfrm>
            <a:off x="7763137" y="2388067"/>
            <a:ext cx="2174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61" name="Line 40">
            <a:extLst>
              <a:ext uri="{FF2B5EF4-FFF2-40B4-BE49-F238E27FC236}">
                <a16:creationId xmlns:a16="http://schemas.microsoft.com/office/drawing/2014/main" id="{136DFC48-751F-494C-B963-BF743D333306}"/>
              </a:ext>
            </a:extLst>
          </p:cNvPr>
          <p:cNvSpPr>
            <a:spLocks noChangeShapeType="1"/>
          </p:cNvSpPr>
          <p:nvPr/>
        </p:nvSpPr>
        <p:spPr bwMode="auto">
          <a:xfrm>
            <a:off x="7763137" y="3561229"/>
            <a:ext cx="2174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62" name="Line 41">
            <a:extLst>
              <a:ext uri="{FF2B5EF4-FFF2-40B4-BE49-F238E27FC236}">
                <a16:creationId xmlns:a16="http://schemas.microsoft.com/office/drawing/2014/main" id="{E9153B2B-4B4A-4BFA-8FFC-6AECB3CACD64}"/>
              </a:ext>
            </a:extLst>
          </p:cNvPr>
          <p:cNvSpPr>
            <a:spLocks noChangeShapeType="1"/>
          </p:cNvSpPr>
          <p:nvPr/>
        </p:nvSpPr>
        <p:spPr bwMode="auto">
          <a:xfrm>
            <a:off x="7874262" y="2376955"/>
            <a:ext cx="0" cy="1173163"/>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63" name="Oval 43">
            <a:extLst>
              <a:ext uri="{FF2B5EF4-FFF2-40B4-BE49-F238E27FC236}">
                <a16:creationId xmlns:a16="http://schemas.microsoft.com/office/drawing/2014/main" id="{779C4C64-AEE8-4060-BE7F-5BAD72DD03B5}"/>
              </a:ext>
            </a:extLst>
          </p:cNvPr>
          <p:cNvSpPr>
            <a:spLocks noChangeArrowheads="1"/>
          </p:cNvSpPr>
          <p:nvPr/>
        </p:nvSpPr>
        <p:spPr bwMode="auto">
          <a:xfrm>
            <a:off x="7725038" y="2756368"/>
            <a:ext cx="288925" cy="3333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400">
              <a:latin typeface="微软雅黑" panose="020B0503020204020204" pitchFamily="34" charset="-122"/>
              <a:ea typeface="微软雅黑" panose="020B0503020204020204" pitchFamily="34" charset="-122"/>
            </a:endParaRPr>
          </a:p>
        </p:txBody>
      </p:sp>
      <p:sp>
        <p:nvSpPr>
          <p:cNvPr id="26664" name="Text Box 44">
            <a:extLst>
              <a:ext uri="{FF2B5EF4-FFF2-40B4-BE49-F238E27FC236}">
                <a16:creationId xmlns:a16="http://schemas.microsoft.com/office/drawing/2014/main" id="{98DDA3BB-3F13-40AB-BDD7-E6EA629C8E84}"/>
              </a:ext>
            </a:extLst>
          </p:cNvPr>
          <p:cNvSpPr txBox="1">
            <a:spLocks noChangeArrowheads="1"/>
          </p:cNvSpPr>
          <p:nvPr/>
        </p:nvSpPr>
        <p:spPr bwMode="auto">
          <a:xfrm>
            <a:off x="7575812" y="2638892"/>
            <a:ext cx="4587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6665" name="Rectangle 45">
            <a:extLst>
              <a:ext uri="{FF2B5EF4-FFF2-40B4-BE49-F238E27FC236}">
                <a16:creationId xmlns:a16="http://schemas.microsoft.com/office/drawing/2014/main" id="{EA18C01B-AAA7-435F-831B-25052BD6112D}"/>
              </a:ext>
            </a:extLst>
          </p:cNvPr>
          <p:cNvSpPr>
            <a:spLocks noChangeArrowheads="1"/>
          </p:cNvSpPr>
          <p:nvPr/>
        </p:nvSpPr>
        <p:spPr bwMode="auto">
          <a:xfrm>
            <a:off x="7377038" y="6043736"/>
            <a:ext cx="1910779"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a:solidFill>
                  <a:srgbClr val="000000"/>
                </a:solidFill>
                <a:latin typeface="微软雅黑" panose="020B0503020204020204" pitchFamily="34" charset="-122"/>
                <a:ea typeface="微软雅黑" panose="020B0503020204020204" pitchFamily="34" charset="-122"/>
              </a:rPr>
              <a:t>(b) </a:t>
            </a:r>
            <a:r>
              <a:rPr kumimoji="1" lang="zh-CN" altLang="en-US" sz="2400">
                <a:solidFill>
                  <a:srgbClr val="000000"/>
                </a:solidFill>
                <a:latin typeface="微软雅黑" panose="020B0503020204020204" pitchFamily="34" charset="-122"/>
                <a:ea typeface="微软雅黑" panose="020B0503020204020204" pitchFamily="34" charset="-122"/>
              </a:rPr>
              <a:t>确认迟到</a:t>
            </a:r>
          </a:p>
        </p:txBody>
      </p:sp>
      <p:sp>
        <p:nvSpPr>
          <p:cNvPr id="26666" name="Line 46">
            <a:extLst>
              <a:ext uri="{FF2B5EF4-FFF2-40B4-BE49-F238E27FC236}">
                <a16:creationId xmlns:a16="http://schemas.microsoft.com/office/drawing/2014/main" id="{C8DAA3A5-A3F4-4B71-813C-71BA5533C76D}"/>
              </a:ext>
            </a:extLst>
          </p:cNvPr>
          <p:cNvSpPr>
            <a:spLocks noChangeShapeType="1"/>
          </p:cNvSpPr>
          <p:nvPr/>
        </p:nvSpPr>
        <p:spPr bwMode="auto">
          <a:xfrm>
            <a:off x="8018725" y="2402354"/>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67" name="Text Box 47">
            <a:extLst>
              <a:ext uri="{FF2B5EF4-FFF2-40B4-BE49-F238E27FC236}">
                <a16:creationId xmlns:a16="http://schemas.microsoft.com/office/drawing/2014/main" id="{AEA22DEF-8065-47D5-AE12-1C9862B29427}"/>
              </a:ext>
            </a:extLst>
          </p:cNvPr>
          <p:cNvSpPr txBox="1">
            <a:spLocks noChangeArrowheads="1"/>
          </p:cNvSpPr>
          <p:nvPr/>
        </p:nvSpPr>
        <p:spPr bwMode="auto">
          <a:xfrm>
            <a:off x="9350637" y="2667467"/>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确认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26668" name="Freeform 48">
            <a:extLst>
              <a:ext uri="{FF2B5EF4-FFF2-40B4-BE49-F238E27FC236}">
                <a16:creationId xmlns:a16="http://schemas.microsoft.com/office/drawing/2014/main" id="{356764DE-D70B-4A7E-B577-2E233AC21DB9}"/>
              </a:ext>
            </a:extLst>
          </p:cNvPr>
          <p:cNvSpPr>
            <a:spLocks/>
          </p:cNvSpPr>
          <p:nvPr/>
        </p:nvSpPr>
        <p:spPr bwMode="auto">
          <a:xfrm>
            <a:off x="8042537" y="2889718"/>
            <a:ext cx="1271588" cy="2262187"/>
          </a:xfrm>
          <a:custGeom>
            <a:avLst/>
            <a:gdLst>
              <a:gd name="T0" fmla="*/ 2147483646 w 798"/>
              <a:gd name="T1" fmla="*/ 0 h 1134"/>
              <a:gd name="T2" fmla="*/ 2147483646 w 798"/>
              <a:gd name="T3" fmla="*/ 2147483646 h 1134"/>
              <a:gd name="T4" fmla="*/ 2147483646 w 798"/>
              <a:gd name="T5" fmla="*/ 2147483646 h 1134"/>
              <a:gd name="T6" fmla="*/ 2147483646 w 798"/>
              <a:gd name="T7" fmla="*/ 2147483646 h 1134"/>
              <a:gd name="T8" fmla="*/ 2147483646 w 798"/>
              <a:gd name="T9" fmla="*/ 2147483646 h 1134"/>
              <a:gd name="T10" fmla="*/ 2147483646 w 798"/>
              <a:gd name="T11" fmla="*/ 2147483646 h 1134"/>
              <a:gd name="T12" fmla="*/ 0 w 798"/>
              <a:gd name="T13" fmla="*/ 2147483646 h 1134"/>
              <a:gd name="T14" fmla="*/ 0 60000 65536"/>
              <a:gd name="T15" fmla="*/ 0 60000 65536"/>
              <a:gd name="T16" fmla="*/ 0 60000 65536"/>
              <a:gd name="T17" fmla="*/ 0 60000 65536"/>
              <a:gd name="T18" fmla="*/ 0 60000 65536"/>
              <a:gd name="T19" fmla="*/ 0 60000 65536"/>
              <a:gd name="T20" fmla="*/ 0 60000 65536"/>
              <a:gd name="T21" fmla="*/ 0 w 798"/>
              <a:gd name="T22" fmla="*/ 0 h 1134"/>
              <a:gd name="T23" fmla="*/ 798 w 798"/>
              <a:gd name="T24" fmla="*/ 1134 h 1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8" h="1134">
                <a:moveTo>
                  <a:pt x="798" y="0"/>
                </a:moveTo>
                <a:cubicBezTo>
                  <a:pt x="763" y="12"/>
                  <a:pt x="644" y="34"/>
                  <a:pt x="589" y="70"/>
                </a:cubicBezTo>
                <a:cubicBezTo>
                  <a:pt x="534" y="106"/>
                  <a:pt x="494" y="166"/>
                  <a:pt x="466" y="217"/>
                </a:cubicBezTo>
                <a:cubicBezTo>
                  <a:pt x="438" y="268"/>
                  <a:pt x="431" y="302"/>
                  <a:pt x="418" y="376"/>
                </a:cubicBezTo>
                <a:cubicBezTo>
                  <a:pt x="405" y="450"/>
                  <a:pt x="403" y="554"/>
                  <a:pt x="385" y="661"/>
                </a:cubicBezTo>
                <a:cubicBezTo>
                  <a:pt x="367" y="768"/>
                  <a:pt x="374" y="939"/>
                  <a:pt x="310" y="1018"/>
                </a:cubicBezTo>
                <a:cubicBezTo>
                  <a:pt x="246" y="1097"/>
                  <a:pt x="65" y="1110"/>
                  <a:pt x="0" y="1134"/>
                </a:cubicBezTo>
              </a:path>
            </a:pathLst>
          </a:custGeom>
          <a:noFill/>
          <a:ln w="28575">
            <a:solidFill>
              <a:schemeClr val="folHlink"/>
            </a:solidFill>
            <a:round/>
            <a:headEnd type="none" w="sm" len="sm"/>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69" name="Text Box 49">
            <a:extLst>
              <a:ext uri="{FF2B5EF4-FFF2-40B4-BE49-F238E27FC236}">
                <a16:creationId xmlns:a16="http://schemas.microsoft.com/office/drawing/2014/main" id="{E409B275-D508-4F75-9433-963D4BC7737C}"/>
              </a:ext>
            </a:extLst>
          </p:cNvPr>
          <p:cNvSpPr txBox="1">
            <a:spLocks noChangeArrowheads="1"/>
          </p:cNvSpPr>
          <p:nvPr/>
        </p:nvSpPr>
        <p:spPr bwMode="auto">
          <a:xfrm>
            <a:off x="5912217" y="4760910"/>
            <a:ext cx="2031326" cy="1200329"/>
          </a:xfrm>
          <a:prstGeom prst="rect">
            <a:avLst/>
          </a:prstGeom>
          <a:solidFill>
            <a:srgbClr val="FFFF99"/>
          </a:solidFill>
          <a:ln w="9525">
            <a:solidFill>
              <a:schemeClr val="folHlink"/>
            </a:solidFill>
            <a:miter lim="800000"/>
            <a:headEnd/>
            <a:tailEnd/>
          </a:ln>
          <a:effectLst>
            <a:outerShdw dist="35921" dir="2700000" algn="ctr" rotWithShape="0">
              <a:schemeClr val="bg2"/>
            </a:outerShdw>
          </a:effec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收下迟到</a:t>
            </a:r>
          </a:p>
          <a:p>
            <a:pPr algn="ct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的确认</a:t>
            </a:r>
          </a:p>
          <a:p>
            <a:pPr algn="ct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但什么也不做</a:t>
            </a:r>
            <a:endParaRPr lang="zh-CN" altLang="en-US" sz="2400" baseline="-25000" dirty="0">
              <a:solidFill>
                <a:schemeClr val="folHlink"/>
              </a:solidFill>
              <a:latin typeface="微软雅黑" panose="020B0503020204020204" pitchFamily="34" charset="-122"/>
              <a:ea typeface="微软雅黑" panose="020B0503020204020204" pitchFamily="34" charset="-122"/>
            </a:endParaRPr>
          </a:p>
        </p:txBody>
      </p:sp>
      <p:sp>
        <p:nvSpPr>
          <p:cNvPr id="26670" name="Rectangle 50">
            <a:extLst>
              <a:ext uri="{FF2B5EF4-FFF2-40B4-BE49-F238E27FC236}">
                <a16:creationId xmlns:a16="http://schemas.microsoft.com/office/drawing/2014/main" id="{CCB52C9F-4F03-4A52-A00B-45BC1B91C649}"/>
              </a:ext>
            </a:extLst>
          </p:cNvPr>
          <p:cNvSpPr>
            <a:spLocks noChangeArrowheads="1"/>
          </p:cNvSpPr>
          <p:nvPr/>
        </p:nvSpPr>
        <p:spPr bwMode="auto">
          <a:xfrm>
            <a:off x="2849563" y="5337175"/>
            <a:ext cx="30136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i="1">
                <a:solidFill>
                  <a:schemeClr val="folHlink"/>
                </a:solidFill>
                <a:latin typeface="微软雅黑" panose="020B0503020204020204" pitchFamily="34" charset="-122"/>
                <a:ea typeface="微软雅黑" panose="020B0503020204020204" pitchFamily="34" charset="-122"/>
              </a:rPr>
              <a:t>t</a:t>
            </a:r>
          </a:p>
        </p:txBody>
      </p:sp>
      <p:sp>
        <p:nvSpPr>
          <p:cNvPr id="26671" name="Rectangle 51">
            <a:extLst>
              <a:ext uri="{FF2B5EF4-FFF2-40B4-BE49-F238E27FC236}">
                <a16:creationId xmlns:a16="http://schemas.microsoft.com/office/drawing/2014/main" id="{4982484D-0000-43C5-AB8E-99E1A15743BC}"/>
              </a:ext>
            </a:extLst>
          </p:cNvPr>
          <p:cNvSpPr>
            <a:spLocks noChangeArrowheads="1"/>
          </p:cNvSpPr>
          <p:nvPr/>
        </p:nvSpPr>
        <p:spPr bwMode="auto">
          <a:xfrm>
            <a:off x="4149725" y="5337175"/>
            <a:ext cx="30136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i="1">
                <a:solidFill>
                  <a:schemeClr val="folHlink"/>
                </a:solidFill>
                <a:latin typeface="微软雅黑" panose="020B0503020204020204" pitchFamily="34" charset="-122"/>
                <a:ea typeface="微软雅黑" panose="020B0503020204020204" pitchFamily="34" charset="-122"/>
              </a:rPr>
              <a:t>t</a:t>
            </a:r>
          </a:p>
        </p:txBody>
      </p:sp>
      <p:sp>
        <p:nvSpPr>
          <p:cNvPr id="26672" name="Rectangle 52">
            <a:extLst>
              <a:ext uri="{FF2B5EF4-FFF2-40B4-BE49-F238E27FC236}">
                <a16:creationId xmlns:a16="http://schemas.microsoft.com/office/drawing/2014/main" id="{C2C96B98-BC7F-4066-BE5C-ADF2F357D7FD}"/>
              </a:ext>
            </a:extLst>
          </p:cNvPr>
          <p:cNvSpPr>
            <a:spLocks noChangeArrowheads="1"/>
          </p:cNvSpPr>
          <p:nvPr/>
        </p:nvSpPr>
        <p:spPr bwMode="auto">
          <a:xfrm>
            <a:off x="7988562" y="5345579"/>
            <a:ext cx="30136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i="1">
                <a:solidFill>
                  <a:schemeClr val="folHlink"/>
                </a:solidFill>
                <a:latin typeface="微软雅黑" panose="020B0503020204020204" pitchFamily="34" charset="-122"/>
                <a:ea typeface="微软雅黑" panose="020B0503020204020204" pitchFamily="34" charset="-122"/>
              </a:rPr>
              <a:t>t</a:t>
            </a:r>
          </a:p>
        </p:txBody>
      </p:sp>
      <p:sp>
        <p:nvSpPr>
          <p:cNvPr id="26673" name="Rectangle 53">
            <a:extLst>
              <a:ext uri="{FF2B5EF4-FFF2-40B4-BE49-F238E27FC236}">
                <a16:creationId xmlns:a16="http://schemas.microsoft.com/office/drawing/2014/main" id="{0851E463-1320-435B-A424-B0327F82CBE0}"/>
              </a:ext>
            </a:extLst>
          </p:cNvPr>
          <p:cNvSpPr>
            <a:spLocks noChangeArrowheads="1"/>
          </p:cNvSpPr>
          <p:nvPr/>
        </p:nvSpPr>
        <p:spPr bwMode="auto">
          <a:xfrm>
            <a:off x="9290312" y="5345579"/>
            <a:ext cx="30136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i="1">
                <a:solidFill>
                  <a:schemeClr val="folHlink"/>
                </a:solidFill>
                <a:latin typeface="微软雅黑" panose="020B0503020204020204" pitchFamily="34" charset="-122"/>
                <a:ea typeface="微软雅黑" panose="020B0503020204020204" pitchFamily="34" charset="-122"/>
              </a:rPr>
              <a:t>t</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8978977C-1612-473C-9EF6-ECA9336B1040}"/>
              </a:ext>
            </a:extLst>
          </p:cNvPr>
          <p:cNvSpPr>
            <a:spLocks noGrp="1"/>
          </p:cNvSpPr>
          <p:nvPr>
            <p:ph type="title"/>
          </p:nvPr>
        </p:nvSpPr>
        <p:spPr/>
        <p:txBody>
          <a:bodyPr/>
          <a:lstStyle/>
          <a:p>
            <a:r>
              <a:rPr lang="zh-CN" altLang="en-US"/>
              <a:t>细数五层模型</a:t>
            </a:r>
            <a:r>
              <a:rPr lang="en-US" altLang="zh-CN"/>
              <a:t>——</a:t>
            </a:r>
            <a:r>
              <a:rPr lang="zh-CN" altLang="en-US"/>
              <a:t>应用层</a:t>
            </a:r>
          </a:p>
        </p:txBody>
      </p:sp>
      <p:sp>
        <p:nvSpPr>
          <p:cNvPr id="27651" name="内容占位符 2">
            <a:extLst>
              <a:ext uri="{FF2B5EF4-FFF2-40B4-BE49-F238E27FC236}">
                <a16:creationId xmlns:a16="http://schemas.microsoft.com/office/drawing/2014/main" id="{B13001AB-B095-47B6-B4D1-43E25988EE89}"/>
              </a:ext>
            </a:extLst>
          </p:cNvPr>
          <p:cNvSpPr>
            <a:spLocks noGrp="1"/>
          </p:cNvSpPr>
          <p:nvPr>
            <p:ph idx="1"/>
          </p:nvPr>
        </p:nvSpPr>
        <p:spPr/>
        <p:txBody>
          <a:bodyPr/>
          <a:lstStyle/>
          <a:p>
            <a:r>
              <a:rPr lang="zh-CN" altLang="en-US" dirty="0"/>
              <a:t>应用层协议都是为了解决某一类实际应用问题</a:t>
            </a:r>
          </a:p>
          <a:p>
            <a:r>
              <a:rPr lang="zh-CN" altLang="en-US" dirty="0"/>
              <a:t>网络当中解决某一类实际问题就是通过位于不同主机中应用层的多个进程之间的通信来完成</a:t>
            </a:r>
          </a:p>
          <a:p>
            <a:endParaRPr lang="zh-CN" altLang="en-US"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3472AAC3-C6B7-4324-B907-C9B3FC36B5C8}"/>
              </a:ext>
            </a:extLst>
          </p:cNvPr>
          <p:cNvSpPr>
            <a:spLocks noGrp="1"/>
          </p:cNvSpPr>
          <p:nvPr>
            <p:ph type="title"/>
          </p:nvPr>
        </p:nvSpPr>
        <p:spPr/>
        <p:txBody>
          <a:bodyPr/>
          <a:lstStyle/>
          <a:p>
            <a:r>
              <a:rPr lang="zh-CN" altLang="en-US"/>
              <a:t>域名解析</a:t>
            </a:r>
          </a:p>
        </p:txBody>
      </p:sp>
      <p:sp>
        <p:nvSpPr>
          <p:cNvPr id="28675" name="内容占位符 2">
            <a:extLst>
              <a:ext uri="{FF2B5EF4-FFF2-40B4-BE49-F238E27FC236}">
                <a16:creationId xmlns:a16="http://schemas.microsoft.com/office/drawing/2014/main" id="{C4B07A98-235A-45FD-B06C-FC22A1A7C9DA}"/>
              </a:ext>
            </a:extLst>
          </p:cNvPr>
          <p:cNvSpPr>
            <a:spLocks noGrp="1"/>
          </p:cNvSpPr>
          <p:nvPr>
            <p:ph idx="1"/>
          </p:nvPr>
        </p:nvSpPr>
        <p:spPr/>
        <p:txBody>
          <a:bodyPr/>
          <a:lstStyle/>
          <a:p>
            <a:r>
              <a:rPr lang="en-US" altLang="zh-CN" dirty="0">
                <a:hlinkClick r:id="rId2"/>
              </a:rPr>
              <a:t>www.baidu.com</a:t>
            </a:r>
            <a:endParaRPr lang="en-US" altLang="zh-CN" dirty="0"/>
          </a:p>
          <a:p>
            <a:endParaRPr lang="zh-CN" altLang="en-US" dirty="0"/>
          </a:p>
        </p:txBody>
      </p:sp>
      <p:sp>
        <p:nvSpPr>
          <p:cNvPr id="25604" name="Rectangle 122">
            <a:extLst>
              <a:ext uri="{FF2B5EF4-FFF2-40B4-BE49-F238E27FC236}">
                <a16:creationId xmlns:a16="http://schemas.microsoft.com/office/drawing/2014/main" id="{2E24F287-C408-4B44-8253-B8171C790828}"/>
              </a:ext>
            </a:extLst>
          </p:cNvPr>
          <p:cNvSpPr>
            <a:spLocks noChangeArrowheads="1"/>
          </p:cNvSpPr>
          <p:nvPr/>
        </p:nvSpPr>
        <p:spPr bwMode="auto">
          <a:xfrm>
            <a:off x="6438901" y="2195513"/>
            <a:ext cx="511175" cy="4381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kumimoji="1" lang="zh-CN" altLang="en-US">
                <a:solidFill>
                  <a:schemeClr val="folHlink"/>
                </a:solidFill>
              </a:rPr>
              <a:t>根</a:t>
            </a:r>
          </a:p>
        </p:txBody>
      </p:sp>
      <p:grpSp>
        <p:nvGrpSpPr>
          <p:cNvPr id="5" name="Group 216">
            <a:extLst>
              <a:ext uri="{FF2B5EF4-FFF2-40B4-BE49-F238E27FC236}">
                <a16:creationId xmlns:a16="http://schemas.microsoft.com/office/drawing/2014/main" id="{7FB2B640-8601-44BF-A13C-034F92247C97}"/>
              </a:ext>
            </a:extLst>
          </p:cNvPr>
          <p:cNvGrpSpPr>
            <a:grpSpLocks/>
          </p:cNvGrpSpPr>
          <p:nvPr/>
        </p:nvGrpSpPr>
        <p:grpSpPr bwMode="auto">
          <a:xfrm>
            <a:off x="1703388" y="5384803"/>
            <a:ext cx="8591551" cy="1068388"/>
            <a:chOff x="113" y="2440"/>
            <a:chExt cx="5412" cy="673"/>
          </a:xfrm>
        </p:grpSpPr>
        <p:sp>
          <p:nvSpPr>
            <p:cNvPr id="28780" name="Rectangle 211">
              <a:extLst>
                <a:ext uri="{FF2B5EF4-FFF2-40B4-BE49-F238E27FC236}">
                  <a16:creationId xmlns:a16="http://schemas.microsoft.com/office/drawing/2014/main" id="{5C2F1215-043B-4EDD-B0AD-689BD88E6520}"/>
                </a:ext>
              </a:extLst>
            </p:cNvPr>
            <p:cNvSpPr>
              <a:spLocks noChangeArrowheads="1"/>
            </p:cNvSpPr>
            <p:nvPr/>
          </p:nvSpPr>
          <p:spPr bwMode="auto">
            <a:xfrm>
              <a:off x="1020" y="2822"/>
              <a:ext cx="4505" cy="231"/>
            </a:xfrm>
            <a:prstGeom prst="rect">
              <a:avLst/>
            </a:prstGeom>
            <a:solidFill>
              <a:srgbClr val="CCCC00"/>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square" lIns="90488" tIns="44450" rIns="90488" bIns="44450">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28781" name="Rectangle 130">
              <a:extLst>
                <a:ext uri="{FF2B5EF4-FFF2-40B4-BE49-F238E27FC236}">
                  <a16:creationId xmlns:a16="http://schemas.microsoft.com/office/drawing/2014/main" id="{DF9E0D99-54AA-4254-9E62-B14307CD88FA}"/>
                </a:ext>
              </a:extLst>
            </p:cNvPr>
            <p:cNvSpPr>
              <a:spLocks noChangeArrowheads="1"/>
            </p:cNvSpPr>
            <p:nvPr/>
          </p:nvSpPr>
          <p:spPr bwMode="auto">
            <a:xfrm>
              <a:off x="113" y="2819"/>
              <a:ext cx="761" cy="250"/>
            </a:xfrm>
            <a:prstGeom prst="rect">
              <a:avLst/>
            </a:prstGeom>
            <a:solidFill>
              <a:srgbClr val="CCCC00"/>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a:solidFill>
                    <a:schemeClr val="folHlink"/>
                  </a:solidFill>
                  <a:latin typeface="微软雅黑" panose="020B0503020204020204" pitchFamily="34" charset="-122"/>
                  <a:ea typeface="微软雅黑" panose="020B0503020204020204" pitchFamily="34" charset="-122"/>
                </a:rPr>
                <a:t>四级域名</a:t>
              </a:r>
            </a:p>
          </p:txBody>
        </p:sp>
        <p:sp>
          <p:nvSpPr>
            <p:cNvPr id="28782" name="Text Box 131">
              <a:extLst>
                <a:ext uri="{FF2B5EF4-FFF2-40B4-BE49-F238E27FC236}">
                  <a16:creationId xmlns:a16="http://schemas.microsoft.com/office/drawing/2014/main" id="{0839B42D-C0DB-4672-AA0D-1C4685C31B7D}"/>
                </a:ext>
              </a:extLst>
            </p:cNvPr>
            <p:cNvSpPr txBox="1">
              <a:spLocks noChangeArrowheads="1"/>
            </p:cNvSpPr>
            <p:nvPr/>
          </p:nvSpPr>
          <p:spPr bwMode="auto">
            <a:xfrm>
              <a:off x="3556" y="2817"/>
              <a:ext cx="44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mail</a:t>
              </a:r>
            </a:p>
          </p:txBody>
        </p:sp>
        <p:sp>
          <p:nvSpPr>
            <p:cNvPr id="28783" name="Text Box 132">
              <a:extLst>
                <a:ext uri="{FF2B5EF4-FFF2-40B4-BE49-F238E27FC236}">
                  <a16:creationId xmlns:a16="http://schemas.microsoft.com/office/drawing/2014/main" id="{12B22195-3163-4B51-AA40-C2CB2868B57F}"/>
                </a:ext>
              </a:extLst>
            </p:cNvPr>
            <p:cNvSpPr txBox="1">
              <a:spLocks noChangeArrowheads="1"/>
            </p:cNvSpPr>
            <p:nvPr/>
          </p:nvSpPr>
          <p:spPr bwMode="auto">
            <a:xfrm>
              <a:off x="4060" y="2633"/>
              <a:ext cx="4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4400" b="1">
                  <a:solidFill>
                    <a:schemeClr val="folHlink"/>
                  </a:solidFill>
                  <a:latin typeface="微软雅黑" panose="020B0503020204020204" pitchFamily="34" charset="-122"/>
                  <a:ea typeface="微软雅黑" panose="020B0503020204020204" pitchFamily="34" charset="-122"/>
                </a:rPr>
                <a:t>…</a:t>
              </a:r>
            </a:p>
          </p:txBody>
        </p:sp>
        <p:sp>
          <p:nvSpPr>
            <p:cNvPr id="28784" name="Text Box 151">
              <a:extLst>
                <a:ext uri="{FF2B5EF4-FFF2-40B4-BE49-F238E27FC236}">
                  <a16:creationId xmlns:a16="http://schemas.microsoft.com/office/drawing/2014/main" id="{D59475B7-A0B2-4AF7-B25B-2A7449259D82}"/>
                </a:ext>
              </a:extLst>
            </p:cNvPr>
            <p:cNvSpPr txBox="1">
              <a:spLocks noChangeArrowheads="1"/>
            </p:cNvSpPr>
            <p:nvPr/>
          </p:nvSpPr>
          <p:spPr bwMode="auto">
            <a:xfrm>
              <a:off x="4614" y="2817"/>
              <a:ext cx="49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www</a:t>
              </a:r>
            </a:p>
          </p:txBody>
        </p:sp>
        <p:sp>
          <p:nvSpPr>
            <p:cNvPr id="28786" name="Line 156">
              <a:extLst>
                <a:ext uri="{FF2B5EF4-FFF2-40B4-BE49-F238E27FC236}">
                  <a16:creationId xmlns:a16="http://schemas.microsoft.com/office/drawing/2014/main" id="{7DAFFCEA-57CB-42BF-A82B-3C953184379D}"/>
                </a:ext>
              </a:extLst>
            </p:cNvPr>
            <p:cNvSpPr>
              <a:spLocks noChangeShapeType="1"/>
            </p:cNvSpPr>
            <p:nvPr/>
          </p:nvSpPr>
          <p:spPr bwMode="auto">
            <a:xfrm flipH="1">
              <a:off x="3819" y="2440"/>
              <a:ext cx="560" cy="44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13" name="Group 214">
            <a:extLst>
              <a:ext uri="{FF2B5EF4-FFF2-40B4-BE49-F238E27FC236}">
                <a16:creationId xmlns:a16="http://schemas.microsoft.com/office/drawing/2014/main" id="{FCE9114F-1C66-42EE-819F-0C7665E47A1B}"/>
              </a:ext>
            </a:extLst>
          </p:cNvPr>
          <p:cNvGrpSpPr>
            <a:grpSpLocks/>
          </p:cNvGrpSpPr>
          <p:nvPr/>
        </p:nvGrpSpPr>
        <p:grpSpPr bwMode="auto">
          <a:xfrm>
            <a:off x="1703389" y="3441700"/>
            <a:ext cx="8629650" cy="1066800"/>
            <a:chOff x="113" y="1216"/>
            <a:chExt cx="5436" cy="672"/>
          </a:xfrm>
        </p:grpSpPr>
        <p:sp>
          <p:nvSpPr>
            <p:cNvPr id="28734" name="Rectangle 210">
              <a:extLst>
                <a:ext uri="{FF2B5EF4-FFF2-40B4-BE49-F238E27FC236}">
                  <a16:creationId xmlns:a16="http://schemas.microsoft.com/office/drawing/2014/main" id="{60858903-41E4-4346-94B4-AB93889D5ACD}"/>
                </a:ext>
              </a:extLst>
            </p:cNvPr>
            <p:cNvSpPr>
              <a:spLocks noChangeArrowheads="1"/>
            </p:cNvSpPr>
            <p:nvPr/>
          </p:nvSpPr>
          <p:spPr bwMode="auto">
            <a:xfrm>
              <a:off x="1020" y="1616"/>
              <a:ext cx="4505" cy="231"/>
            </a:xfrm>
            <a:prstGeom prst="rect">
              <a:avLst/>
            </a:prstGeom>
            <a:solidFill>
              <a:srgbClr val="FFCCFF"/>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square" lIns="90488" tIns="44450" rIns="90488" bIns="44450">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28735" name="Text Box 105">
              <a:extLst>
                <a:ext uri="{FF2B5EF4-FFF2-40B4-BE49-F238E27FC236}">
                  <a16:creationId xmlns:a16="http://schemas.microsoft.com/office/drawing/2014/main" id="{B857A650-2446-4951-A1AE-62885F91DBE0}"/>
                </a:ext>
              </a:extLst>
            </p:cNvPr>
            <p:cNvSpPr txBox="1">
              <a:spLocks noChangeArrowheads="1"/>
            </p:cNvSpPr>
            <p:nvPr/>
          </p:nvSpPr>
          <p:spPr bwMode="auto">
            <a:xfrm>
              <a:off x="1777" y="1408"/>
              <a:ext cx="4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4400" b="1">
                  <a:solidFill>
                    <a:schemeClr val="folHlink"/>
                  </a:solidFill>
                  <a:latin typeface="微软雅黑" panose="020B0503020204020204" pitchFamily="34" charset="-122"/>
                  <a:ea typeface="微软雅黑" panose="020B0503020204020204" pitchFamily="34" charset="-122"/>
                </a:rPr>
                <a:t>…</a:t>
              </a:r>
            </a:p>
          </p:txBody>
        </p:sp>
        <p:sp>
          <p:nvSpPr>
            <p:cNvPr id="28736" name="Text Box 115">
              <a:extLst>
                <a:ext uri="{FF2B5EF4-FFF2-40B4-BE49-F238E27FC236}">
                  <a16:creationId xmlns:a16="http://schemas.microsoft.com/office/drawing/2014/main" id="{CF26596C-3FDE-417A-B9DD-F6BDD1A1CCB3}"/>
                </a:ext>
              </a:extLst>
            </p:cNvPr>
            <p:cNvSpPr txBox="1">
              <a:spLocks noChangeArrowheads="1"/>
            </p:cNvSpPr>
            <p:nvPr/>
          </p:nvSpPr>
          <p:spPr bwMode="auto">
            <a:xfrm>
              <a:off x="3956" y="1593"/>
              <a:ext cx="2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bj</a:t>
              </a:r>
            </a:p>
          </p:txBody>
        </p:sp>
        <p:sp>
          <p:nvSpPr>
            <p:cNvPr id="28737" name="Text Box 116">
              <a:extLst>
                <a:ext uri="{FF2B5EF4-FFF2-40B4-BE49-F238E27FC236}">
                  <a16:creationId xmlns:a16="http://schemas.microsoft.com/office/drawing/2014/main" id="{B8544BC7-349B-4AF1-9EFC-61C6E2481FA6}"/>
                </a:ext>
              </a:extLst>
            </p:cNvPr>
            <p:cNvSpPr txBox="1">
              <a:spLocks noChangeArrowheads="1"/>
            </p:cNvSpPr>
            <p:nvPr/>
          </p:nvSpPr>
          <p:spPr bwMode="auto">
            <a:xfrm>
              <a:off x="4554" y="1592"/>
              <a:ext cx="4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edu</a:t>
              </a:r>
            </a:p>
          </p:txBody>
        </p:sp>
        <p:sp>
          <p:nvSpPr>
            <p:cNvPr id="28738" name="Text Box 117">
              <a:extLst>
                <a:ext uri="{FF2B5EF4-FFF2-40B4-BE49-F238E27FC236}">
                  <a16:creationId xmlns:a16="http://schemas.microsoft.com/office/drawing/2014/main" id="{1FF24D16-482B-4472-8ECA-3E6E3EBDD67D}"/>
                </a:ext>
              </a:extLst>
            </p:cNvPr>
            <p:cNvSpPr txBox="1">
              <a:spLocks noChangeArrowheads="1"/>
            </p:cNvSpPr>
            <p:nvPr/>
          </p:nvSpPr>
          <p:spPr bwMode="auto">
            <a:xfrm>
              <a:off x="5097" y="1592"/>
              <a:ext cx="4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com</a:t>
              </a:r>
            </a:p>
          </p:txBody>
        </p:sp>
        <p:sp>
          <p:nvSpPr>
            <p:cNvPr id="28739" name="Text Box 118">
              <a:extLst>
                <a:ext uri="{FF2B5EF4-FFF2-40B4-BE49-F238E27FC236}">
                  <a16:creationId xmlns:a16="http://schemas.microsoft.com/office/drawing/2014/main" id="{7392BA36-22D1-4621-B10B-E8864660BCC5}"/>
                </a:ext>
              </a:extLst>
            </p:cNvPr>
            <p:cNvSpPr txBox="1">
              <a:spLocks noChangeArrowheads="1"/>
            </p:cNvSpPr>
            <p:nvPr/>
          </p:nvSpPr>
          <p:spPr bwMode="auto">
            <a:xfrm>
              <a:off x="4172" y="1408"/>
              <a:ext cx="4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4400" b="1">
                  <a:solidFill>
                    <a:schemeClr val="folHlink"/>
                  </a:solidFill>
                  <a:latin typeface="微软雅黑" panose="020B0503020204020204" pitchFamily="34" charset="-122"/>
                  <a:ea typeface="微软雅黑" panose="020B0503020204020204" pitchFamily="34" charset="-122"/>
                </a:rPr>
                <a:t>…</a:t>
              </a:r>
            </a:p>
          </p:txBody>
        </p:sp>
        <p:sp>
          <p:nvSpPr>
            <p:cNvPr id="28740" name="Text Box 123">
              <a:extLst>
                <a:ext uri="{FF2B5EF4-FFF2-40B4-BE49-F238E27FC236}">
                  <a16:creationId xmlns:a16="http://schemas.microsoft.com/office/drawing/2014/main" id="{1FBC1792-054F-4854-BF26-74065332183D}"/>
                </a:ext>
              </a:extLst>
            </p:cNvPr>
            <p:cNvSpPr txBox="1">
              <a:spLocks noChangeArrowheads="1"/>
            </p:cNvSpPr>
            <p:nvPr/>
          </p:nvSpPr>
          <p:spPr bwMode="auto">
            <a:xfrm>
              <a:off x="1437" y="1592"/>
              <a:ext cx="4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cctv</a:t>
              </a:r>
            </a:p>
          </p:txBody>
        </p:sp>
        <p:sp>
          <p:nvSpPr>
            <p:cNvPr id="28741" name="Text Box 124">
              <a:extLst>
                <a:ext uri="{FF2B5EF4-FFF2-40B4-BE49-F238E27FC236}">
                  <a16:creationId xmlns:a16="http://schemas.microsoft.com/office/drawing/2014/main" id="{BE15FDFE-2F4D-4E16-9A57-9519E7009AC1}"/>
                </a:ext>
              </a:extLst>
            </p:cNvPr>
            <p:cNvSpPr txBox="1">
              <a:spLocks noChangeArrowheads="1"/>
            </p:cNvSpPr>
            <p:nvPr/>
          </p:nvSpPr>
          <p:spPr bwMode="auto">
            <a:xfrm>
              <a:off x="2185" y="1591"/>
              <a:ext cx="41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ibm</a:t>
              </a:r>
            </a:p>
          </p:txBody>
        </p:sp>
        <p:sp>
          <p:nvSpPr>
            <p:cNvPr id="28742" name="Text Box 125">
              <a:extLst>
                <a:ext uri="{FF2B5EF4-FFF2-40B4-BE49-F238E27FC236}">
                  <a16:creationId xmlns:a16="http://schemas.microsoft.com/office/drawing/2014/main" id="{B41B74D7-3295-4813-BEB6-289940536A09}"/>
                </a:ext>
              </a:extLst>
            </p:cNvPr>
            <p:cNvSpPr txBox="1">
              <a:spLocks noChangeArrowheads="1"/>
            </p:cNvSpPr>
            <p:nvPr/>
          </p:nvSpPr>
          <p:spPr bwMode="auto">
            <a:xfrm>
              <a:off x="2595" y="1592"/>
              <a:ext cx="31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hp</a:t>
              </a:r>
            </a:p>
          </p:txBody>
        </p:sp>
        <p:sp>
          <p:nvSpPr>
            <p:cNvPr id="28743" name="Rectangle 127">
              <a:extLst>
                <a:ext uri="{FF2B5EF4-FFF2-40B4-BE49-F238E27FC236}">
                  <a16:creationId xmlns:a16="http://schemas.microsoft.com/office/drawing/2014/main" id="{D76B7440-F370-4E17-B8F7-BE53CADE2704}"/>
                </a:ext>
              </a:extLst>
            </p:cNvPr>
            <p:cNvSpPr>
              <a:spLocks noChangeArrowheads="1"/>
            </p:cNvSpPr>
            <p:nvPr/>
          </p:nvSpPr>
          <p:spPr bwMode="auto">
            <a:xfrm>
              <a:off x="113" y="1608"/>
              <a:ext cx="761" cy="250"/>
            </a:xfrm>
            <a:prstGeom prst="rect">
              <a:avLst/>
            </a:prstGeom>
            <a:solidFill>
              <a:srgbClr val="FFCCFF"/>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a:solidFill>
                    <a:schemeClr val="folHlink"/>
                  </a:solidFill>
                  <a:latin typeface="微软雅黑" panose="020B0503020204020204" pitchFamily="34" charset="-122"/>
                  <a:ea typeface="微软雅黑" panose="020B0503020204020204" pitchFamily="34" charset="-122"/>
                </a:rPr>
                <a:t>二级域名</a:t>
              </a:r>
            </a:p>
          </p:txBody>
        </p:sp>
        <p:sp>
          <p:nvSpPr>
            <p:cNvPr id="28744" name="Line 142">
              <a:extLst>
                <a:ext uri="{FF2B5EF4-FFF2-40B4-BE49-F238E27FC236}">
                  <a16:creationId xmlns:a16="http://schemas.microsoft.com/office/drawing/2014/main" id="{D215C1BF-035D-4FD1-B7AC-793FC2C3D9ED}"/>
                </a:ext>
              </a:extLst>
            </p:cNvPr>
            <p:cNvSpPr>
              <a:spLocks noChangeShapeType="1"/>
            </p:cNvSpPr>
            <p:nvPr/>
          </p:nvSpPr>
          <p:spPr bwMode="auto">
            <a:xfrm>
              <a:off x="2173" y="1258"/>
              <a:ext cx="213" cy="373"/>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45" name="Line 143">
              <a:extLst>
                <a:ext uri="{FF2B5EF4-FFF2-40B4-BE49-F238E27FC236}">
                  <a16:creationId xmlns:a16="http://schemas.microsoft.com/office/drawing/2014/main" id="{B49F1380-7240-43F2-AC4A-C3344BDD495C}"/>
                </a:ext>
              </a:extLst>
            </p:cNvPr>
            <p:cNvSpPr>
              <a:spLocks noChangeShapeType="1"/>
            </p:cNvSpPr>
            <p:nvPr/>
          </p:nvSpPr>
          <p:spPr bwMode="auto">
            <a:xfrm>
              <a:off x="2173" y="1269"/>
              <a:ext cx="546" cy="34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46" name="Line 144">
              <a:extLst>
                <a:ext uri="{FF2B5EF4-FFF2-40B4-BE49-F238E27FC236}">
                  <a16:creationId xmlns:a16="http://schemas.microsoft.com/office/drawing/2014/main" id="{EE3C0E28-9B2F-42DF-91E2-F417B0F80402}"/>
                </a:ext>
              </a:extLst>
            </p:cNvPr>
            <p:cNvSpPr>
              <a:spLocks noChangeShapeType="1"/>
            </p:cNvSpPr>
            <p:nvPr/>
          </p:nvSpPr>
          <p:spPr bwMode="auto">
            <a:xfrm flipV="1">
              <a:off x="1672" y="1279"/>
              <a:ext cx="501" cy="348"/>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47" name="Line 145">
              <a:extLst>
                <a:ext uri="{FF2B5EF4-FFF2-40B4-BE49-F238E27FC236}">
                  <a16:creationId xmlns:a16="http://schemas.microsoft.com/office/drawing/2014/main" id="{BDE4F89B-2520-4367-BED7-B6CC93237632}"/>
                </a:ext>
              </a:extLst>
            </p:cNvPr>
            <p:cNvSpPr>
              <a:spLocks noChangeShapeType="1"/>
            </p:cNvSpPr>
            <p:nvPr/>
          </p:nvSpPr>
          <p:spPr bwMode="auto">
            <a:xfrm>
              <a:off x="4662" y="1216"/>
              <a:ext cx="111" cy="431"/>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48" name="Line 146">
              <a:extLst>
                <a:ext uri="{FF2B5EF4-FFF2-40B4-BE49-F238E27FC236}">
                  <a16:creationId xmlns:a16="http://schemas.microsoft.com/office/drawing/2014/main" id="{4E9273F0-9DAC-4F03-B23A-9228FF3F661E}"/>
                </a:ext>
              </a:extLst>
            </p:cNvPr>
            <p:cNvSpPr>
              <a:spLocks noChangeShapeType="1"/>
            </p:cNvSpPr>
            <p:nvPr/>
          </p:nvSpPr>
          <p:spPr bwMode="auto">
            <a:xfrm>
              <a:off x="4665" y="1224"/>
              <a:ext cx="626" cy="40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49" name="Line 147">
              <a:extLst>
                <a:ext uri="{FF2B5EF4-FFF2-40B4-BE49-F238E27FC236}">
                  <a16:creationId xmlns:a16="http://schemas.microsoft.com/office/drawing/2014/main" id="{0F7DA22E-84EE-47B9-A165-2B8513793C89}"/>
                </a:ext>
              </a:extLst>
            </p:cNvPr>
            <p:cNvSpPr>
              <a:spLocks noChangeShapeType="1"/>
            </p:cNvSpPr>
            <p:nvPr/>
          </p:nvSpPr>
          <p:spPr bwMode="auto">
            <a:xfrm flipH="1">
              <a:off x="4090" y="1224"/>
              <a:ext cx="572" cy="39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28750" name="Group 157">
              <a:extLst>
                <a:ext uri="{FF2B5EF4-FFF2-40B4-BE49-F238E27FC236}">
                  <a16:creationId xmlns:a16="http://schemas.microsoft.com/office/drawing/2014/main" id="{9FB83278-B689-4F30-9E09-B8452EE2356C}"/>
                </a:ext>
              </a:extLst>
            </p:cNvPr>
            <p:cNvGrpSpPr>
              <a:grpSpLocks/>
            </p:cNvGrpSpPr>
            <p:nvPr/>
          </p:nvGrpSpPr>
          <p:grpSpPr bwMode="auto">
            <a:xfrm>
              <a:off x="1168" y="1244"/>
              <a:ext cx="268" cy="101"/>
              <a:chOff x="2875" y="1143"/>
              <a:chExt cx="330" cy="132"/>
            </a:xfrm>
          </p:grpSpPr>
          <p:sp>
            <p:nvSpPr>
              <p:cNvPr id="28776" name="Line 158">
                <a:extLst>
                  <a:ext uri="{FF2B5EF4-FFF2-40B4-BE49-F238E27FC236}">
                    <a16:creationId xmlns:a16="http://schemas.microsoft.com/office/drawing/2014/main" id="{FB2E6E3B-BE79-48E0-B1B1-B315A7F774A0}"/>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77" name="Line 159">
                <a:extLst>
                  <a:ext uri="{FF2B5EF4-FFF2-40B4-BE49-F238E27FC236}">
                    <a16:creationId xmlns:a16="http://schemas.microsoft.com/office/drawing/2014/main" id="{F2F3C682-A219-4121-94CE-400C94013D99}"/>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78" name="Line 160">
                <a:extLst>
                  <a:ext uri="{FF2B5EF4-FFF2-40B4-BE49-F238E27FC236}">
                    <a16:creationId xmlns:a16="http://schemas.microsoft.com/office/drawing/2014/main" id="{BBC9DBFB-D37A-452E-82C7-2674537020EE}"/>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79" name="Line 161">
                <a:extLst>
                  <a:ext uri="{FF2B5EF4-FFF2-40B4-BE49-F238E27FC236}">
                    <a16:creationId xmlns:a16="http://schemas.microsoft.com/office/drawing/2014/main" id="{19DFC455-C661-4F4F-AF45-5BA896A31F0C}"/>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751" name="Group 162">
              <a:extLst>
                <a:ext uri="{FF2B5EF4-FFF2-40B4-BE49-F238E27FC236}">
                  <a16:creationId xmlns:a16="http://schemas.microsoft.com/office/drawing/2014/main" id="{FC50F056-7734-4871-9178-80AC2FFD7F19}"/>
                </a:ext>
              </a:extLst>
            </p:cNvPr>
            <p:cNvGrpSpPr>
              <a:grpSpLocks/>
            </p:cNvGrpSpPr>
            <p:nvPr/>
          </p:nvGrpSpPr>
          <p:grpSpPr bwMode="auto">
            <a:xfrm>
              <a:off x="2507" y="1244"/>
              <a:ext cx="268" cy="101"/>
              <a:chOff x="2875" y="1143"/>
              <a:chExt cx="330" cy="132"/>
            </a:xfrm>
          </p:grpSpPr>
          <p:sp>
            <p:nvSpPr>
              <p:cNvPr id="28772" name="Line 163">
                <a:extLst>
                  <a:ext uri="{FF2B5EF4-FFF2-40B4-BE49-F238E27FC236}">
                    <a16:creationId xmlns:a16="http://schemas.microsoft.com/office/drawing/2014/main" id="{616CC335-5466-41CE-8A0B-2FE2CD79E4D8}"/>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73" name="Line 164">
                <a:extLst>
                  <a:ext uri="{FF2B5EF4-FFF2-40B4-BE49-F238E27FC236}">
                    <a16:creationId xmlns:a16="http://schemas.microsoft.com/office/drawing/2014/main" id="{31E7C06B-0451-41C8-B30C-A9F3D706643B}"/>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74" name="Line 165">
                <a:extLst>
                  <a:ext uri="{FF2B5EF4-FFF2-40B4-BE49-F238E27FC236}">
                    <a16:creationId xmlns:a16="http://schemas.microsoft.com/office/drawing/2014/main" id="{F0F3C7E8-44F7-40E7-B8CE-F7902769CC87}"/>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75" name="Line 166">
                <a:extLst>
                  <a:ext uri="{FF2B5EF4-FFF2-40B4-BE49-F238E27FC236}">
                    <a16:creationId xmlns:a16="http://schemas.microsoft.com/office/drawing/2014/main" id="{10C121F2-E969-4B61-A207-094FA45993AE}"/>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752" name="Group 167">
              <a:extLst>
                <a:ext uri="{FF2B5EF4-FFF2-40B4-BE49-F238E27FC236}">
                  <a16:creationId xmlns:a16="http://schemas.microsoft.com/office/drawing/2014/main" id="{A99C1374-05EF-4395-9FEB-04960F196BDE}"/>
                </a:ext>
              </a:extLst>
            </p:cNvPr>
            <p:cNvGrpSpPr>
              <a:grpSpLocks/>
            </p:cNvGrpSpPr>
            <p:nvPr/>
          </p:nvGrpSpPr>
          <p:grpSpPr bwMode="auto">
            <a:xfrm>
              <a:off x="2936" y="1244"/>
              <a:ext cx="268" cy="101"/>
              <a:chOff x="2875" y="1143"/>
              <a:chExt cx="330" cy="132"/>
            </a:xfrm>
          </p:grpSpPr>
          <p:sp>
            <p:nvSpPr>
              <p:cNvPr id="28768" name="Line 168">
                <a:extLst>
                  <a:ext uri="{FF2B5EF4-FFF2-40B4-BE49-F238E27FC236}">
                    <a16:creationId xmlns:a16="http://schemas.microsoft.com/office/drawing/2014/main" id="{ABE05409-F42D-49A0-89D5-99212BDC5B3B}"/>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69" name="Line 169">
                <a:extLst>
                  <a:ext uri="{FF2B5EF4-FFF2-40B4-BE49-F238E27FC236}">
                    <a16:creationId xmlns:a16="http://schemas.microsoft.com/office/drawing/2014/main" id="{B6691639-90B5-4510-A377-A72541EE5881}"/>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70" name="Line 170">
                <a:extLst>
                  <a:ext uri="{FF2B5EF4-FFF2-40B4-BE49-F238E27FC236}">
                    <a16:creationId xmlns:a16="http://schemas.microsoft.com/office/drawing/2014/main" id="{B1D03C92-6F49-400B-BC2F-885AF54086F0}"/>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71" name="Line 171">
                <a:extLst>
                  <a:ext uri="{FF2B5EF4-FFF2-40B4-BE49-F238E27FC236}">
                    <a16:creationId xmlns:a16="http://schemas.microsoft.com/office/drawing/2014/main" id="{CBE62296-F3CF-4530-B01E-E7BA7F06EF63}"/>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753" name="Group 172">
              <a:extLst>
                <a:ext uri="{FF2B5EF4-FFF2-40B4-BE49-F238E27FC236}">
                  <a16:creationId xmlns:a16="http://schemas.microsoft.com/office/drawing/2014/main" id="{46770960-EE0D-4691-A86F-ACA8000879A6}"/>
                </a:ext>
              </a:extLst>
            </p:cNvPr>
            <p:cNvGrpSpPr>
              <a:grpSpLocks/>
            </p:cNvGrpSpPr>
            <p:nvPr/>
          </p:nvGrpSpPr>
          <p:grpSpPr bwMode="auto">
            <a:xfrm>
              <a:off x="3363" y="1244"/>
              <a:ext cx="268" cy="101"/>
              <a:chOff x="2875" y="1143"/>
              <a:chExt cx="330" cy="132"/>
            </a:xfrm>
          </p:grpSpPr>
          <p:sp>
            <p:nvSpPr>
              <p:cNvPr id="28764" name="Line 173">
                <a:extLst>
                  <a:ext uri="{FF2B5EF4-FFF2-40B4-BE49-F238E27FC236}">
                    <a16:creationId xmlns:a16="http://schemas.microsoft.com/office/drawing/2014/main" id="{009ADD5A-934C-4CC4-A093-52A49254AF76}"/>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65" name="Line 174">
                <a:extLst>
                  <a:ext uri="{FF2B5EF4-FFF2-40B4-BE49-F238E27FC236}">
                    <a16:creationId xmlns:a16="http://schemas.microsoft.com/office/drawing/2014/main" id="{C91644F4-A29A-404B-85B0-8738365C8A52}"/>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66" name="Line 175">
                <a:extLst>
                  <a:ext uri="{FF2B5EF4-FFF2-40B4-BE49-F238E27FC236}">
                    <a16:creationId xmlns:a16="http://schemas.microsoft.com/office/drawing/2014/main" id="{D2A421C9-AFA4-48C3-855A-F97491DAC8FE}"/>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67" name="Line 176">
                <a:extLst>
                  <a:ext uri="{FF2B5EF4-FFF2-40B4-BE49-F238E27FC236}">
                    <a16:creationId xmlns:a16="http://schemas.microsoft.com/office/drawing/2014/main" id="{F2D1CA51-5A08-41E0-9951-33B2BB40A767}"/>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754" name="Group 177">
              <a:extLst>
                <a:ext uri="{FF2B5EF4-FFF2-40B4-BE49-F238E27FC236}">
                  <a16:creationId xmlns:a16="http://schemas.microsoft.com/office/drawing/2014/main" id="{6585236F-5807-4820-96FC-44B5C1B03733}"/>
                </a:ext>
              </a:extLst>
            </p:cNvPr>
            <p:cNvGrpSpPr>
              <a:grpSpLocks/>
            </p:cNvGrpSpPr>
            <p:nvPr/>
          </p:nvGrpSpPr>
          <p:grpSpPr bwMode="auto">
            <a:xfrm>
              <a:off x="3792" y="1244"/>
              <a:ext cx="268" cy="101"/>
              <a:chOff x="2875" y="1143"/>
              <a:chExt cx="330" cy="132"/>
            </a:xfrm>
          </p:grpSpPr>
          <p:sp>
            <p:nvSpPr>
              <p:cNvPr id="28760" name="Line 178">
                <a:extLst>
                  <a:ext uri="{FF2B5EF4-FFF2-40B4-BE49-F238E27FC236}">
                    <a16:creationId xmlns:a16="http://schemas.microsoft.com/office/drawing/2014/main" id="{19D56C7E-1BCA-4C14-A548-1A019305CE50}"/>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61" name="Line 179">
                <a:extLst>
                  <a:ext uri="{FF2B5EF4-FFF2-40B4-BE49-F238E27FC236}">
                    <a16:creationId xmlns:a16="http://schemas.microsoft.com/office/drawing/2014/main" id="{4BE0EAF6-9276-47E8-8D1B-554D7E6D1DF2}"/>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62" name="Line 180">
                <a:extLst>
                  <a:ext uri="{FF2B5EF4-FFF2-40B4-BE49-F238E27FC236}">
                    <a16:creationId xmlns:a16="http://schemas.microsoft.com/office/drawing/2014/main" id="{D30F31F2-980A-4667-A6B7-A88361E720B7}"/>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63" name="Line 181">
                <a:extLst>
                  <a:ext uri="{FF2B5EF4-FFF2-40B4-BE49-F238E27FC236}">
                    <a16:creationId xmlns:a16="http://schemas.microsoft.com/office/drawing/2014/main" id="{64B92ED6-096A-4577-B111-A72562ECABD7}"/>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755" name="Group 182">
              <a:extLst>
                <a:ext uri="{FF2B5EF4-FFF2-40B4-BE49-F238E27FC236}">
                  <a16:creationId xmlns:a16="http://schemas.microsoft.com/office/drawing/2014/main" id="{6FB397FD-4790-4B7A-8248-61EEEAA1B7D4}"/>
                </a:ext>
              </a:extLst>
            </p:cNvPr>
            <p:cNvGrpSpPr>
              <a:grpSpLocks/>
            </p:cNvGrpSpPr>
            <p:nvPr/>
          </p:nvGrpSpPr>
          <p:grpSpPr bwMode="auto">
            <a:xfrm>
              <a:off x="4935" y="1244"/>
              <a:ext cx="268" cy="101"/>
              <a:chOff x="2875" y="1143"/>
              <a:chExt cx="330" cy="132"/>
            </a:xfrm>
          </p:grpSpPr>
          <p:sp>
            <p:nvSpPr>
              <p:cNvPr id="28756" name="Line 183">
                <a:extLst>
                  <a:ext uri="{FF2B5EF4-FFF2-40B4-BE49-F238E27FC236}">
                    <a16:creationId xmlns:a16="http://schemas.microsoft.com/office/drawing/2014/main" id="{EBF9A729-0E13-4345-AD21-54AB7F459D47}"/>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57" name="Line 184">
                <a:extLst>
                  <a:ext uri="{FF2B5EF4-FFF2-40B4-BE49-F238E27FC236}">
                    <a16:creationId xmlns:a16="http://schemas.microsoft.com/office/drawing/2014/main" id="{C2BF2D30-2113-4AA8-BDD9-55F9A3BE818E}"/>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58" name="Line 185">
                <a:extLst>
                  <a:ext uri="{FF2B5EF4-FFF2-40B4-BE49-F238E27FC236}">
                    <a16:creationId xmlns:a16="http://schemas.microsoft.com/office/drawing/2014/main" id="{CD2255C8-1FBA-472B-91F5-A30F6897691B}"/>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59" name="Line 186">
                <a:extLst>
                  <a:ext uri="{FF2B5EF4-FFF2-40B4-BE49-F238E27FC236}">
                    <a16:creationId xmlns:a16="http://schemas.microsoft.com/office/drawing/2014/main" id="{F4BCF7D8-5083-4D9E-9A0C-24BA6C139F83}"/>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60" name="Group 215">
            <a:extLst>
              <a:ext uri="{FF2B5EF4-FFF2-40B4-BE49-F238E27FC236}">
                <a16:creationId xmlns:a16="http://schemas.microsoft.com/office/drawing/2014/main" id="{71C9709C-C34F-4392-9A97-A73F1648C7D4}"/>
              </a:ext>
            </a:extLst>
          </p:cNvPr>
          <p:cNvGrpSpPr>
            <a:grpSpLocks/>
          </p:cNvGrpSpPr>
          <p:nvPr/>
        </p:nvGrpSpPr>
        <p:grpSpPr bwMode="auto">
          <a:xfrm>
            <a:off x="1703388" y="4325939"/>
            <a:ext cx="8642350" cy="1119187"/>
            <a:chOff x="113" y="1773"/>
            <a:chExt cx="5444" cy="705"/>
          </a:xfrm>
        </p:grpSpPr>
        <p:sp>
          <p:nvSpPr>
            <p:cNvPr id="28702" name="Rectangle 212">
              <a:extLst>
                <a:ext uri="{FF2B5EF4-FFF2-40B4-BE49-F238E27FC236}">
                  <a16:creationId xmlns:a16="http://schemas.microsoft.com/office/drawing/2014/main" id="{0A66973A-D881-44D1-814E-57C2C93B238A}"/>
                </a:ext>
              </a:extLst>
            </p:cNvPr>
            <p:cNvSpPr>
              <a:spLocks noChangeArrowheads="1"/>
            </p:cNvSpPr>
            <p:nvPr/>
          </p:nvSpPr>
          <p:spPr bwMode="auto">
            <a:xfrm>
              <a:off x="1020" y="2205"/>
              <a:ext cx="4505" cy="231"/>
            </a:xfrm>
            <a:prstGeom prst="rect">
              <a:avLst/>
            </a:prstGeom>
            <a:solidFill>
              <a:srgbClr val="CCFF99"/>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square" lIns="90488" tIns="44450" rIns="90488" bIns="44450">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28703" name="Text Box 119">
              <a:extLst>
                <a:ext uri="{FF2B5EF4-FFF2-40B4-BE49-F238E27FC236}">
                  <a16:creationId xmlns:a16="http://schemas.microsoft.com/office/drawing/2014/main" id="{3BE9A61E-5105-4B21-A8A6-908FCF0C5457}"/>
                </a:ext>
              </a:extLst>
            </p:cNvPr>
            <p:cNvSpPr txBox="1">
              <a:spLocks noChangeArrowheads="1"/>
            </p:cNvSpPr>
            <p:nvPr/>
          </p:nvSpPr>
          <p:spPr bwMode="auto">
            <a:xfrm>
              <a:off x="5150" y="2205"/>
              <a:ext cx="40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pku</a:t>
              </a:r>
            </a:p>
          </p:txBody>
        </p:sp>
        <p:sp>
          <p:nvSpPr>
            <p:cNvPr id="28704" name="Text Box 120">
              <a:extLst>
                <a:ext uri="{FF2B5EF4-FFF2-40B4-BE49-F238E27FC236}">
                  <a16:creationId xmlns:a16="http://schemas.microsoft.com/office/drawing/2014/main" id="{DC05A33A-24C4-4D40-99F9-2F393F7B93E5}"/>
                </a:ext>
              </a:extLst>
            </p:cNvPr>
            <p:cNvSpPr txBox="1">
              <a:spLocks noChangeArrowheads="1"/>
            </p:cNvSpPr>
            <p:nvPr/>
          </p:nvSpPr>
          <p:spPr bwMode="auto">
            <a:xfrm>
              <a:off x="3924" y="2205"/>
              <a:ext cx="78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tsinghua</a:t>
              </a:r>
            </a:p>
          </p:txBody>
        </p:sp>
        <p:sp>
          <p:nvSpPr>
            <p:cNvPr id="28705" name="Text Box 121">
              <a:extLst>
                <a:ext uri="{FF2B5EF4-FFF2-40B4-BE49-F238E27FC236}">
                  <a16:creationId xmlns:a16="http://schemas.microsoft.com/office/drawing/2014/main" id="{C6F4C81F-B706-4C03-8D57-098579B77B35}"/>
                </a:ext>
              </a:extLst>
            </p:cNvPr>
            <p:cNvSpPr txBox="1">
              <a:spLocks noChangeArrowheads="1"/>
            </p:cNvSpPr>
            <p:nvPr/>
          </p:nvSpPr>
          <p:spPr bwMode="auto">
            <a:xfrm>
              <a:off x="4649" y="1998"/>
              <a:ext cx="4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4400" b="1">
                  <a:solidFill>
                    <a:schemeClr val="folHlink"/>
                  </a:solidFill>
                  <a:latin typeface="微软雅黑" panose="020B0503020204020204" pitchFamily="34" charset="-122"/>
                  <a:ea typeface="微软雅黑" panose="020B0503020204020204" pitchFamily="34" charset="-122"/>
                </a:rPr>
                <a:t>…</a:t>
              </a:r>
            </a:p>
          </p:txBody>
        </p:sp>
        <p:sp>
          <p:nvSpPr>
            <p:cNvPr id="28706" name="Rectangle 128">
              <a:extLst>
                <a:ext uri="{FF2B5EF4-FFF2-40B4-BE49-F238E27FC236}">
                  <a16:creationId xmlns:a16="http://schemas.microsoft.com/office/drawing/2014/main" id="{303615A7-0DFB-4A3B-ACC7-B3ECC2942EF1}"/>
                </a:ext>
              </a:extLst>
            </p:cNvPr>
            <p:cNvSpPr>
              <a:spLocks noChangeArrowheads="1"/>
            </p:cNvSpPr>
            <p:nvPr/>
          </p:nvSpPr>
          <p:spPr bwMode="auto">
            <a:xfrm>
              <a:off x="113" y="2182"/>
              <a:ext cx="761" cy="250"/>
            </a:xfrm>
            <a:prstGeom prst="rect">
              <a:avLst/>
            </a:prstGeom>
            <a:solidFill>
              <a:srgbClr val="CCFF99"/>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a:solidFill>
                    <a:schemeClr val="folHlink"/>
                  </a:solidFill>
                  <a:latin typeface="微软雅黑" panose="020B0503020204020204" pitchFamily="34" charset="-122"/>
                  <a:ea typeface="微软雅黑" panose="020B0503020204020204" pitchFamily="34" charset="-122"/>
                </a:rPr>
                <a:t>三级域名</a:t>
              </a:r>
            </a:p>
          </p:txBody>
        </p:sp>
        <p:sp>
          <p:nvSpPr>
            <p:cNvPr id="28707" name="Text Box 129">
              <a:extLst>
                <a:ext uri="{FF2B5EF4-FFF2-40B4-BE49-F238E27FC236}">
                  <a16:creationId xmlns:a16="http://schemas.microsoft.com/office/drawing/2014/main" id="{7982E666-E402-45DD-9FEE-54C99D0DA2A1}"/>
                </a:ext>
              </a:extLst>
            </p:cNvPr>
            <p:cNvSpPr txBox="1">
              <a:spLocks noChangeArrowheads="1"/>
            </p:cNvSpPr>
            <p:nvPr/>
          </p:nvSpPr>
          <p:spPr bwMode="auto">
            <a:xfrm>
              <a:off x="1064" y="2205"/>
              <a:ext cx="44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mail</a:t>
              </a:r>
            </a:p>
          </p:txBody>
        </p:sp>
        <p:sp>
          <p:nvSpPr>
            <p:cNvPr id="28708" name="Line 148">
              <a:extLst>
                <a:ext uri="{FF2B5EF4-FFF2-40B4-BE49-F238E27FC236}">
                  <a16:creationId xmlns:a16="http://schemas.microsoft.com/office/drawing/2014/main" id="{1AA00FBE-55B0-4635-8DE3-3C3C284F23EC}"/>
                </a:ext>
              </a:extLst>
            </p:cNvPr>
            <p:cNvSpPr>
              <a:spLocks noChangeShapeType="1"/>
            </p:cNvSpPr>
            <p:nvPr/>
          </p:nvSpPr>
          <p:spPr bwMode="auto">
            <a:xfrm flipH="1">
              <a:off x="4386" y="1773"/>
              <a:ext cx="387" cy="42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09" name="Line 149">
              <a:extLst>
                <a:ext uri="{FF2B5EF4-FFF2-40B4-BE49-F238E27FC236}">
                  <a16:creationId xmlns:a16="http://schemas.microsoft.com/office/drawing/2014/main" id="{D5F48293-5033-4281-9390-1930BD72F1C0}"/>
                </a:ext>
              </a:extLst>
            </p:cNvPr>
            <p:cNvSpPr>
              <a:spLocks noChangeShapeType="1"/>
            </p:cNvSpPr>
            <p:nvPr/>
          </p:nvSpPr>
          <p:spPr bwMode="auto">
            <a:xfrm>
              <a:off x="4792" y="1784"/>
              <a:ext cx="548" cy="43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10" name="Text Box 150">
              <a:extLst>
                <a:ext uri="{FF2B5EF4-FFF2-40B4-BE49-F238E27FC236}">
                  <a16:creationId xmlns:a16="http://schemas.microsoft.com/office/drawing/2014/main" id="{F6A3F28E-CE8A-48F9-9BA5-02C3E431D485}"/>
                </a:ext>
              </a:extLst>
            </p:cNvPr>
            <p:cNvSpPr txBox="1">
              <a:spLocks noChangeArrowheads="1"/>
            </p:cNvSpPr>
            <p:nvPr/>
          </p:nvSpPr>
          <p:spPr bwMode="auto">
            <a:xfrm>
              <a:off x="1826" y="2205"/>
              <a:ext cx="49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www</a:t>
              </a:r>
            </a:p>
          </p:txBody>
        </p:sp>
        <p:sp>
          <p:nvSpPr>
            <p:cNvPr id="28711" name="Text Box 152">
              <a:extLst>
                <a:ext uri="{FF2B5EF4-FFF2-40B4-BE49-F238E27FC236}">
                  <a16:creationId xmlns:a16="http://schemas.microsoft.com/office/drawing/2014/main" id="{FFBC64F7-78F0-45C0-82DA-4DC8E2942FE9}"/>
                </a:ext>
              </a:extLst>
            </p:cNvPr>
            <p:cNvSpPr txBox="1">
              <a:spLocks noChangeArrowheads="1"/>
            </p:cNvSpPr>
            <p:nvPr/>
          </p:nvSpPr>
          <p:spPr bwMode="auto">
            <a:xfrm>
              <a:off x="1414" y="1998"/>
              <a:ext cx="4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4400" b="1">
                  <a:solidFill>
                    <a:schemeClr val="folHlink"/>
                  </a:solidFill>
                  <a:latin typeface="微软雅黑" panose="020B0503020204020204" pitchFamily="34" charset="-122"/>
                  <a:ea typeface="微软雅黑" panose="020B0503020204020204" pitchFamily="34" charset="-122"/>
                </a:rPr>
                <a:t>…</a:t>
              </a:r>
            </a:p>
          </p:txBody>
        </p:sp>
        <p:sp>
          <p:nvSpPr>
            <p:cNvPr id="28712" name="Line 153">
              <a:extLst>
                <a:ext uri="{FF2B5EF4-FFF2-40B4-BE49-F238E27FC236}">
                  <a16:creationId xmlns:a16="http://schemas.microsoft.com/office/drawing/2014/main" id="{5EBB86A8-DA69-4D31-947C-9FAC95F3BDEC}"/>
                </a:ext>
              </a:extLst>
            </p:cNvPr>
            <p:cNvSpPr>
              <a:spLocks noChangeShapeType="1"/>
            </p:cNvSpPr>
            <p:nvPr/>
          </p:nvSpPr>
          <p:spPr bwMode="auto">
            <a:xfrm flipV="1">
              <a:off x="1274" y="1794"/>
              <a:ext cx="383" cy="44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13" name="Line 154">
              <a:extLst>
                <a:ext uri="{FF2B5EF4-FFF2-40B4-BE49-F238E27FC236}">
                  <a16:creationId xmlns:a16="http://schemas.microsoft.com/office/drawing/2014/main" id="{A142F4FF-D548-42F7-BC4A-8D490B086632}"/>
                </a:ext>
              </a:extLst>
            </p:cNvPr>
            <p:cNvSpPr>
              <a:spLocks noChangeShapeType="1"/>
            </p:cNvSpPr>
            <p:nvPr/>
          </p:nvSpPr>
          <p:spPr bwMode="auto">
            <a:xfrm>
              <a:off x="1657" y="1794"/>
              <a:ext cx="361" cy="473"/>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28714" name="Group 187">
              <a:extLst>
                <a:ext uri="{FF2B5EF4-FFF2-40B4-BE49-F238E27FC236}">
                  <a16:creationId xmlns:a16="http://schemas.microsoft.com/office/drawing/2014/main" id="{5EA28F95-7BB6-4303-827A-67138B30B4DA}"/>
                </a:ext>
              </a:extLst>
            </p:cNvPr>
            <p:cNvGrpSpPr>
              <a:grpSpLocks/>
            </p:cNvGrpSpPr>
            <p:nvPr/>
          </p:nvGrpSpPr>
          <p:grpSpPr bwMode="auto">
            <a:xfrm>
              <a:off x="2613" y="1797"/>
              <a:ext cx="269" cy="101"/>
              <a:chOff x="2875" y="1143"/>
              <a:chExt cx="330" cy="132"/>
            </a:xfrm>
          </p:grpSpPr>
          <p:sp>
            <p:nvSpPr>
              <p:cNvPr id="28730" name="Line 188">
                <a:extLst>
                  <a:ext uri="{FF2B5EF4-FFF2-40B4-BE49-F238E27FC236}">
                    <a16:creationId xmlns:a16="http://schemas.microsoft.com/office/drawing/2014/main" id="{99E9C7E6-2231-4CB2-9573-56C01FF37132}"/>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31" name="Line 189">
                <a:extLst>
                  <a:ext uri="{FF2B5EF4-FFF2-40B4-BE49-F238E27FC236}">
                    <a16:creationId xmlns:a16="http://schemas.microsoft.com/office/drawing/2014/main" id="{0D7540FC-D27F-464B-9979-3A5F16E79266}"/>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32" name="Line 190">
                <a:extLst>
                  <a:ext uri="{FF2B5EF4-FFF2-40B4-BE49-F238E27FC236}">
                    <a16:creationId xmlns:a16="http://schemas.microsoft.com/office/drawing/2014/main" id="{ED494B23-4FED-4BC4-A252-F484B26A77E8}"/>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33" name="Line 191">
                <a:extLst>
                  <a:ext uri="{FF2B5EF4-FFF2-40B4-BE49-F238E27FC236}">
                    <a16:creationId xmlns:a16="http://schemas.microsoft.com/office/drawing/2014/main" id="{40E6E498-B4AF-47F2-AB30-B769D347993D}"/>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715" name="Group 192">
              <a:extLst>
                <a:ext uri="{FF2B5EF4-FFF2-40B4-BE49-F238E27FC236}">
                  <a16:creationId xmlns:a16="http://schemas.microsoft.com/office/drawing/2014/main" id="{C19DD47D-384B-4299-A747-7BA80FE2F054}"/>
                </a:ext>
              </a:extLst>
            </p:cNvPr>
            <p:cNvGrpSpPr>
              <a:grpSpLocks/>
            </p:cNvGrpSpPr>
            <p:nvPr/>
          </p:nvGrpSpPr>
          <p:grpSpPr bwMode="auto">
            <a:xfrm>
              <a:off x="5131" y="1797"/>
              <a:ext cx="268" cy="101"/>
              <a:chOff x="2875" y="1143"/>
              <a:chExt cx="330" cy="132"/>
            </a:xfrm>
          </p:grpSpPr>
          <p:sp>
            <p:nvSpPr>
              <p:cNvPr id="28726" name="Line 193">
                <a:extLst>
                  <a:ext uri="{FF2B5EF4-FFF2-40B4-BE49-F238E27FC236}">
                    <a16:creationId xmlns:a16="http://schemas.microsoft.com/office/drawing/2014/main" id="{D54485AE-5B9F-411D-83D4-FF6B72EF0F36}"/>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27" name="Line 194">
                <a:extLst>
                  <a:ext uri="{FF2B5EF4-FFF2-40B4-BE49-F238E27FC236}">
                    <a16:creationId xmlns:a16="http://schemas.microsoft.com/office/drawing/2014/main" id="{295D38DE-5340-41C8-B1C0-C3FB6513F173}"/>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28" name="Line 195">
                <a:extLst>
                  <a:ext uri="{FF2B5EF4-FFF2-40B4-BE49-F238E27FC236}">
                    <a16:creationId xmlns:a16="http://schemas.microsoft.com/office/drawing/2014/main" id="{D4BFA24C-4447-400F-8D93-2F0A8DAB60EC}"/>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29" name="Line 196">
                <a:extLst>
                  <a:ext uri="{FF2B5EF4-FFF2-40B4-BE49-F238E27FC236}">
                    <a16:creationId xmlns:a16="http://schemas.microsoft.com/office/drawing/2014/main" id="{C412300B-4CF3-42A6-9E66-6CC297F007A7}"/>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716" name="Group 197">
              <a:extLst>
                <a:ext uri="{FF2B5EF4-FFF2-40B4-BE49-F238E27FC236}">
                  <a16:creationId xmlns:a16="http://schemas.microsoft.com/office/drawing/2014/main" id="{E316FECF-E4F2-42BF-A0B2-32B979EC40F9}"/>
                </a:ext>
              </a:extLst>
            </p:cNvPr>
            <p:cNvGrpSpPr>
              <a:grpSpLocks/>
            </p:cNvGrpSpPr>
            <p:nvPr/>
          </p:nvGrpSpPr>
          <p:grpSpPr bwMode="auto">
            <a:xfrm>
              <a:off x="2239" y="1797"/>
              <a:ext cx="268" cy="101"/>
              <a:chOff x="2875" y="1143"/>
              <a:chExt cx="330" cy="132"/>
            </a:xfrm>
          </p:grpSpPr>
          <p:sp>
            <p:nvSpPr>
              <p:cNvPr id="28722" name="Line 198">
                <a:extLst>
                  <a:ext uri="{FF2B5EF4-FFF2-40B4-BE49-F238E27FC236}">
                    <a16:creationId xmlns:a16="http://schemas.microsoft.com/office/drawing/2014/main" id="{F4892FD0-FEDE-446B-8596-BA237A1730CB}"/>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23" name="Line 199">
                <a:extLst>
                  <a:ext uri="{FF2B5EF4-FFF2-40B4-BE49-F238E27FC236}">
                    <a16:creationId xmlns:a16="http://schemas.microsoft.com/office/drawing/2014/main" id="{410232C8-F966-4702-BBA8-3DDB23A5F310}"/>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24" name="Line 200">
                <a:extLst>
                  <a:ext uri="{FF2B5EF4-FFF2-40B4-BE49-F238E27FC236}">
                    <a16:creationId xmlns:a16="http://schemas.microsoft.com/office/drawing/2014/main" id="{C85A4853-D61C-473A-A0BB-CD999266CEDC}"/>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25" name="Line 201">
                <a:extLst>
                  <a:ext uri="{FF2B5EF4-FFF2-40B4-BE49-F238E27FC236}">
                    <a16:creationId xmlns:a16="http://schemas.microsoft.com/office/drawing/2014/main" id="{E95F38D5-30BE-43AC-B587-48C8408B7E9E}"/>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717" name="Group 202">
              <a:extLst>
                <a:ext uri="{FF2B5EF4-FFF2-40B4-BE49-F238E27FC236}">
                  <a16:creationId xmlns:a16="http://schemas.microsoft.com/office/drawing/2014/main" id="{257EC9D2-67BA-4E62-8A5C-D5CFB7A65585}"/>
                </a:ext>
              </a:extLst>
            </p:cNvPr>
            <p:cNvGrpSpPr>
              <a:grpSpLocks/>
            </p:cNvGrpSpPr>
            <p:nvPr/>
          </p:nvGrpSpPr>
          <p:grpSpPr bwMode="auto">
            <a:xfrm>
              <a:off x="3953" y="1797"/>
              <a:ext cx="268" cy="101"/>
              <a:chOff x="2875" y="1143"/>
              <a:chExt cx="330" cy="132"/>
            </a:xfrm>
          </p:grpSpPr>
          <p:sp>
            <p:nvSpPr>
              <p:cNvPr id="28718" name="Line 203">
                <a:extLst>
                  <a:ext uri="{FF2B5EF4-FFF2-40B4-BE49-F238E27FC236}">
                    <a16:creationId xmlns:a16="http://schemas.microsoft.com/office/drawing/2014/main" id="{F45A5292-8C51-4A0F-8B88-FD19BD96E92F}"/>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19" name="Line 204">
                <a:extLst>
                  <a:ext uri="{FF2B5EF4-FFF2-40B4-BE49-F238E27FC236}">
                    <a16:creationId xmlns:a16="http://schemas.microsoft.com/office/drawing/2014/main" id="{CC11C935-6DE8-4435-AAF0-820811B7E7E5}"/>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20" name="Line 205">
                <a:extLst>
                  <a:ext uri="{FF2B5EF4-FFF2-40B4-BE49-F238E27FC236}">
                    <a16:creationId xmlns:a16="http://schemas.microsoft.com/office/drawing/2014/main" id="{64F41EA2-C130-451C-9948-1753B29B47F6}"/>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21" name="Line 206">
                <a:extLst>
                  <a:ext uri="{FF2B5EF4-FFF2-40B4-BE49-F238E27FC236}">
                    <a16:creationId xmlns:a16="http://schemas.microsoft.com/office/drawing/2014/main" id="{C480A796-06DD-42C6-B7A0-91F8F02FF8C4}"/>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93" name="Group 213">
            <a:extLst>
              <a:ext uri="{FF2B5EF4-FFF2-40B4-BE49-F238E27FC236}">
                <a16:creationId xmlns:a16="http://schemas.microsoft.com/office/drawing/2014/main" id="{D806785C-1731-400F-8FB4-0CCE5645D57E}"/>
              </a:ext>
            </a:extLst>
          </p:cNvPr>
          <p:cNvGrpSpPr>
            <a:grpSpLocks/>
          </p:cNvGrpSpPr>
          <p:nvPr/>
        </p:nvGrpSpPr>
        <p:grpSpPr bwMode="auto">
          <a:xfrm>
            <a:off x="1703389" y="2633664"/>
            <a:ext cx="8747126" cy="947737"/>
            <a:chOff x="113" y="707"/>
            <a:chExt cx="5510" cy="597"/>
          </a:xfrm>
        </p:grpSpPr>
        <p:sp>
          <p:nvSpPr>
            <p:cNvPr id="28681" name="Rectangle 209">
              <a:extLst>
                <a:ext uri="{FF2B5EF4-FFF2-40B4-BE49-F238E27FC236}">
                  <a16:creationId xmlns:a16="http://schemas.microsoft.com/office/drawing/2014/main" id="{995EEE76-69CD-49B1-97F4-6224D8B1DD2B}"/>
                </a:ext>
              </a:extLst>
            </p:cNvPr>
            <p:cNvSpPr>
              <a:spLocks noChangeArrowheads="1"/>
            </p:cNvSpPr>
            <p:nvPr/>
          </p:nvSpPr>
          <p:spPr bwMode="auto">
            <a:xfrm>
              <a:off x="1020" y="1026"/>
              <a:ext cx="4505" cy="231"/>
            </a:xfrm>
            <a:prstGeom prst="rect">
              <a:avLst/>
            </a:prstGeom>
            <a:solidFill>
              <a:srgbClr val="CCECFF"/>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square" lIns="90488" tIns="44450" rIns="90488" bIns="44450">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28682" name="Text Box 106">
              <a:extLst>
                <a:ext uri="{FF2B5EF4-FFF2-40B4-BE49-F238E27FC236}">
                  <a16:creationId xmlns:a16="http://schemas.microsoft.com/office/drawing/2014/main" id="{A92A3D2A-7C0C-4D9C-BE4A-004D1B1AE71F}"/>
                </a:ext>
              </a:extLst>
            </p:cNvPr>
            <p:cNvSpPr txBox="1">
              <a:spLocks noChangeArrowheads="1"/>
            </p:cNvSpPr>
            <p:nvPr/>
          </p:nvSpPr>
          <p:spPr bwMode="auto">
            <a:xfrm>
              <a:off x="1975" y="1026"/>
              <a:ext cx="4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com</a:t>
              </a:r>
            </a:p>
          </p:txBody>
        </p:sp>
        <p:sp>
          <p:nvSpPr>
            <p:cNvPr id="28683" name="Text Box 107">
              <a:extLst>
                <a:ext uri="{FF2B5EF4-FFF2-40B4-BE49-F238E27FC236}">
                  <a16:creationId xmlns:a16="http://schemas.microsoft.com/office/drawing/2014/main" id="{285A1A8D-761D-44D0-AE1B-9D62333E3FA1}"/>
                </a:ext>
              </a:extLst>
            </p:cNvPr>
            <p:cNvSpPr txBox="1">
              <a:spLocks noChangeArrowheads="1"/>
            </p:cNvSpPr>
            <p:nvPr/>
          </p:nvSpPr>
          <p:spPr bwMode="auto">
            <a:xfrm>
              <a:off x="2472" y="1026"/>
              <a:ext cx="36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net</a:t>
              </a:r>
            </a:p>
          </p:txBody>
        </p:sp>
        <p:sp>
          <p:nvSpPr>
            <p:cNvPr id="28684" name="Text Box 108">
              <a:extLst>
                <a:ext uri="{FF2B5EF4-FFF2-40B4-BE49-F238E27FC236}">
                  <a16:creationId xmlns:a16="http://schemas.microsoft.com/office/drawing/2014/main" id="{C3E10949-42BF-4FE8-B042-B9DF598AB1D7}"/>
                </a:ext>
              </a:extLst>
            </p:cNvPr>
            <p:cNvSpPr txBox="1">
              <a:spLocks noChangeArrowheads="1"/>
            </p:cNvSpPr>
            <p:nvPr/>
          </p:nvSpPr>
          <p:spPr bwMode="auto">
            <a:xfrm>
              <a:off x="2900" y="1026"/>
              <a:ext cx="38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org</a:t>
              </a:r>
            </a:p>
          </p:txBody>
        </p:sp>
        <p:sp>
          <p:nvSpPr>
            <p:cNvPr id="28685" name="Text Box 109">
              <a:extLst>
                <a:ext uri="{FF2B5EF4-FFF2-40B4-BE49-F238E27FC236}">
                  <a16:creationId xmlns:a16="http://schemas.microsoft.com/office/drawing/2014/main" id="{A971405A-E423-4221-A0FE-D97F80F464A3}"/>
                </a:ext>
              </a:extLst>
            </p:cNvPr>
            <p:cNvSpPr txBox="1">
              <a:spLocks noChangeArrowheads="1"/>
            </p:cNvSpPr>
            <p:nvPr/>
          </p:nvSpPr>
          <p:spPr bwMode="auto">
            <a:xfrm>
              <a:off x="3329" y="1026"/>
              <a:ext cx="4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dirty="0" err="1">
                  <a:solidFill>
                    <a:schemeClr val="folHlink"/>
                  </a:solidFill>
                  <a:latin typeface="微软雅黑" panose="020B0503020204020204" pitchFamily="34" charset="-122"/>
                  <a:ea typeface="微软雅黑" panose="020B0503020204020204" pitchFamily="34" charset="-122"/>
                </a:rPr>
                <a:t>edu</a:t>
              </a:r>
              <a:endParaRPr kumimoji="1" lang="en-US" altLang="zh-CN" dirty="0">
                <a:solidFill>
                  <a:schemeClr val="folHlink"/>
                </a:solidFill>
                <a:latin typeface="微软雅黑" panose="020B0503020204020204" pitchFamily="34" charset="-122"/>
                <a:ea typeface="微软雅黑" panose="020B0503020204020204" pitchFamily="34" charset="-122"/>
              </a:endParaRPr>
            </a:p>
          </p:txBody>
        </p:sp>
        <p:sp>
          <p:nvSpPr>
            <p:cNvPr id="28686" name="Text Box 110">
              <a:extLst>
                <a:ext uri="{FF2B5EF4-FFF2-40B4-BE49-F238E27FC236}">
                  <a16:creationId xmlns:a16="http://schemas.microsoft.com/office/drawing/2014/main" id="{7C54C6B6-23F2-49CB-9AB4-437B8BD46AE3}"/>
                </a:ext>
              </a:extLst>
            </p:cNvPr>
            <p:cNvSpPr txBox="1">
              <a:spLocks noChangeArrowheads="1"/>
            </p:cNvSpPr>
            <p:nvPr/>
          </p:nvSpPr>
          <p:spPr bwMode="auto">
            <a:xfrm>
              <a:off x="3758" y="1026"/>
              <a:ext cx="40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gov</a:t>
              </a:r>
            </a:p>
          </p:txBody>
        </p:sp>
        <p:sp>
          <p:nvSpPr>
            <p:cNvPr id="28687" name="Text Box 111">
              <a:extLst>
                <a:ext uri="{FF2B5EF4-FFF2-40B4-BE49-F238E27FC236}">
                  <a16:creationId xmlns:a16="http://schemas.microsoft.com/office/drawing/2014/main" id="{A996A31E-994D-479B-8D5D-286DD8D23562}"/>
                </a:ext>
              </a:extLst>
            </p:cNvPr>
            <p:cNvSpPr txBox="1">
              <a:spLocks noChangeArrowheads="1"/>
            </p:cNvSpPr>
            <p:nvPr/>
          </p:nvSpPr>
          <p:spPr bwMode="auto">
            <a:xfrm>
              <a:off x="1114" y="1026"/>
              <a:ext cx="45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dirty="0">
                  <a:solidFill>
                    <a:schemeClr val="folHlink"/>
                  </a:solidFill>
                  <a:latin typeface="微软雅黑" panose="020B0503020204020204" pitchFamily="34" charset="-122"/>
                  <a:ea typeface="微软雅黑" panose="020B0503020204020204" pitchFamily="34" charset="-122"/>
                </a:rPr>
                <a:t>aero</a:t>
              </a:r>
            </a:p>
          </p:txBody>
        </p:sp>
        <p:sp>
          <p:nvSpPr>
            <p:cNvPr id="28688" name="Text Box 112">
              <a:extLst>
                <a:ext uri="{FF2B5EF4-FFF2-40B4-BE49-F238E27FC236}">
                  <a16:creationId xmlns:a16="http://schemas.microsoft.com/office/drawing/2014/main" id="{18F4FDF2-0255-473C-8646-274E7FBE31B7}"/>
                </a:ext>
              </a:extLst>
            </p:cNvPr>
            <p:cNvSpPr txBox="1">
              <a:spLocks noChangeArrowheads="1"/>
            </p:cNvSpPr>
            <p:nvPr/>
          </p:nvSpPr>
          <p:spPr bwMode="auto">
            <a:xfrm>
              <a:off x="4489" y="1026"/>
              <a:ext cx="2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cn</a:t>
              </a:r>
            </a:p>
          </p:txBody>
        </p:sp>
        <p:sp>
          <p:nvSpPr>
            <p:cNvPr id="28689" name="Text Box 113">
              <a:extLst>
                <a:ext uri="{FF2B5EF4-FFF2-40B4-BE49-F238E27FC236}">
                  <a16:creationId xmlns:a16="http://schemas.microsoft.com/office/drawing/2014/main" id="{D1097A18-AFF0-4857-8854-786A4EECB965}"/>
                </a:ext>
              </a:extLst>
            </p:cNvPr>
            <p:cNvSpPr txBox="1">
              <a:spLocks noChangeArrowheads="1"/>
            </p:cNvSpPr>
            <p:nvPr/>
          </p:nvSpPr>
          <p:spPr bwMode="auto">
            <a:xfrm>
              <a:off x="4918" y="1026"/>
              <a:ext cx="30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uk</a:t>
              </a:r>
            </a:p>
          </p:txBody>
        </p:sp>
        <p:sp>
          <p:nvSpPr>
            <p:cNvPr id="28690" name="Text Box 114">
              <a:extLst>
                <a:ext uri="{FF2B5EF4-FFF2-40B4-BE49-F238E27FC236}">
                  <a16:creationId xmlns:a16="http://schemas.microsoft.com/office/drawing/2014/main" id="{B56A0822-A768-42FF-843C-4281670B71DB}"/>
                </a:ext>
              </a:extLst>
            </p:cNvPr>
            <p:cNvSpPr txBox="1">
              <a:spLocks noChangeArrowheads="1"/>
            </p:cNvSpPr>
            <p:nvPr/>
          </p:nvSpPr>
          <p:spPr bwMode="auto">
            <a:xfrm>
              <a:off x="5151" y="819"/>
              <a:ext cx="472"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4400" b="1" dirty="0">
                  <a:solidFill>
                    <a:schemeClr val="folHlink"/>
                  </a:solidFill>
                  <a:latin typeface="微软雅黑" panose="020B0503020204020204" pitchFamily="34" charset="-122"/>
                  <a:ea typeface="微软雅黑" panose="020B0503020204020204" pitchFamily="34" charset="-122"/>
                </a:rPr>
                <a:t>…</a:t>
              </a:r>
            </a:p>
          </p:txBody>
        </p:sp>
        <p:sp>
          <p:nvSpPr>
            <p:cNvPr id="28691" name="Rectangle 126">
              <a:extLst>
                <a:ext uri="{FF2B5EF4-FFF2-40B4-BE49-F238E27FC236}">
                  <a16:creationId xmlns:a16="http://schemas.microsoft.com/office/drawing/2014/main" id="{27A8A28B-5F4C-415A-BFB5-ABDAA1659F62}"/>
                </a:ext>
              </a:extLst>
            </p:cNvPr>
            <p:cNvSpPr>
              <a:spLocks noChangeArrowheads="1"/>
            </p:cNvSpPr>
            <p:nvPr/>
          </p:nvSpPr>
          <p:spPr bwMode="auto">
            <a:xfrm>
              <a:off x="113" y="1005"/>
              <a:ext cx="761" cy="250"/>
            </a:xfrm>
            <a:prstGeom prst="rect">
              <a:avLst/>
            </a:prstGeom>
            <a:solidFill>
              <a:srgbClr val="CCECFF"/>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a:solidFill>
                    <a:schemeClr val="folHlink"/>
                  </a:solidFill>
                  <a:latin typeface="微软雅黑" panose="020B0503020204020204" pitchFamily="34" charset="-122"/>
                  <a:ea typeface="微软雅黑" panose="020B0503020204020204" pitchFamily="34" charset="-122"/>
                </a:rPr>
                <a:t>顶级域名</a:t>
              </a:r>
            </a:p>
          </p:txBody>
        </p:sp>
        <p:sp>
          <p:nvSpPr>
            <p:cNvPr id="28692" name="Line 133">
              <a:extLst>
                <a:ext uri="{FF2B5EF4-FFF2-40B4-BE49-F238E27FC236}">
                  <a16:creationId xmlns:a16="http://schemas.microsoft.com/office/drawing/2014/main" id="{76C39691-B34C-4602-B0F7-9609F0259CC4}"/>
                </a:ext>
              </a:extLst>
            </p:cNvPr>
            <p:cNvSpPr>
              <a:spLocks noChangeShapeType="1"/>
            </p:cNvSpPr>
            <p:nvPr/>
          </p:nvSpPr>
          <p:spPr bwMode="auto">
            <a:xfrm flipH="1">
              <a:off x="2201" y="712"/>
              <a:ext cx="1068" cy="38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693" name="Line 134">
              <a:extLst>
                <a:ext uri="{FF2B5EF4-FFF2-40B4-BE49-F238E27FC236}">
                  <a16:creationId xmlns:a16="http://schemas.microsoft.com/office/drawing/2014/main" id="{05FE0D7A-69FF-4D90-93BA-497F11D17050}"/>
                </a:ext>
              </a:extLst>
            </p:cNvPr>
            <p:cNvSpPr>
              <a:spLocks noChangeShapeType="1"/>
            </p:cNvSpPr>
            <p:nvPr/>
          </p:nvSpPr>
          <p:spPr bwMode="auto">
            <a:xfrm flipH="1">
              <a:off x="2681" y="730"/>
              <a:ext cx="575" cy="35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694" name="Line 135">
              <a:extLst>
                <a:ext uri="{FF2B5EF4-FFF2-40B4-BE49-F238E27FC236}">
                  <a16:creationId xmlns:a16="http://schemas.microsoft.com/office/drawing/2014/main" id="{EEC4E561-F881-42EE-B95A-85C4A928A8A9}"/>
                </a:ext>
              </a:extLst>
            </p:cNvPr>
            <p:cNvSpPr>
              <a:spLocks noChangeShapeType="1"/>
            </p:cNvSpPr>
            <p:nvPr/>
          </p:nvSpPr>
          <p:spPr bwMode="auto">
            <a:xfrm flipH="1">
              <a:off x="3134" y="730"/>
              <a:ext cx="131" cy="344"/>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695" name="Line 136">
              <a:extLst>
                <a:ext uri="{FF2B5EF4-FFF2-40B4-BE49-F238E27FC236}">
                  <a16:creationId xmlns:a16="http://schemas.microsoft.com/office/drawing/2014/main" id="{01DEF619-DC12-435E-AC5B-B3789255A73F}"/>
                </a:ext>
              </a:extLst>
            </p:cNvPr>
            <p:cNvSpPr>
              <a:spLocks noChangeShapeType="1"/>
            </p:cNvSpPr>
            <p:nvPr/>
          </p:nvSpPr>
          <p:spPr bwMode="auto">
            <a:xfrm>
              <a:off x="3277" y="723"/>
              <a:ext cx="249" cy="365"/>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696" name="Line 137">
              <a:extLst>
                <a:ext uri="{FF2B5EF4-FFF2-40B4-BE49-F238E27FC236}">
                  <a16:creationId xmlns:a16="http://schemas.microsoft.com/office/drawing/2014/main" id="{7C5F75FD-5F68-4E23-92EF-6F8A306D7522}"/>
                </a:ext>
              </a:extLst>
            </p:cNvPr>
            <p:cNvSpPr>
              <a:spLocks noChangeShapeType="1"/>
            </p:cNvSpPr>
            <p:nvPr/>
          </p:nvSpPr>
          <p:spPr bwMode="auto">
            <a:xfrm>
              <a:off x="3275" y="715"/>
              <a:ext cx="681" cy="375"/>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697" name="Line 138">
              <a:extLst>
                <a:ext uri="{FF2B5EF4-FFF2-40B4-BE49-F238E27FC236}">
                  <a16:creationId xmlns:a16="http://schemas.microsoft.com/office/drawing/2014/main" id="{3FBE5186-C0A1-49D2-B400-D37B1C352A40}"/>
                </a:ext>
              </a:extLst>
            </p:cNvPr>
            <p:cNvSpPr>
              <a:spLocks noChangeShapeType="1"/>
            </p:cNvSpPr>
            <p:nvPr/>
          </p:nvSpPr>
          <p:spPr bwMode="auto">
            <a:xfrm>
              <a:off x="3288" y="708"/>
              <a:ext cx="1353" cy="377"/>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698" name="Line 139">
              <a:extLst>
                <a:ext uri="{FF2B5EF4-FFF2-40B4-BE49-F238E27FC236}">
                  <a16:creationId xmlns:a16="http://schemas.microsoft.com/office/drawing/2014/main" id="{34481851-BC0B-456E-BC52-5C8184EA60E4}"/>
                </a:ext>
              </a:extLst>
            </p:cNvPr>
            <p:cNvSpPr>
              <a:spLocks noChangeShapeType="1"/>
            </p:cNvSpPr>
            <p:nvPr/>
          </p:nvSpPr>
          <p:spPr bwMode="auto">
            <a:xfrm flipH="1">
              <a:off x="1358" y="707"/>
              <a:ext cx="1933" cy="37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699" name="Line 140">
              <a:extLst>
                <a:ext uri="{FF2B5EF4-FFF2-40B4-BE49-F238E27FC236}">
                  <a16:creationId xmlns:a16="http://schemas.microsoft.com/office/drawing/2014/main" id="{905F411A-E6E8-426E-93DF-5CB2DFDE5E88}"/>
                </a:ext>
              </a:extLst>
            </p:cNvPr>
            <p:cNvSpPr>
              <a:spLocks noChangeShapeType="1"/>
            </p:cNvSpPr>
            <p:nvPr/>
          </p:nvSpPr>
          <p:spPr bwMode="auto">
            <a:xfrm>
              <a:off x="3250" y="709"/>
              <a:ext cx="1777" cy="351"/>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00" name="Text Box 141">
              <a:extLst>
                <a:ext uri="{FF2B5EF4-FFF2-40B4-BE49-F238E27FC236}">
                  <a16:creationId xmlns:a16="http://schemas.microsoft.com/office/drawing/2014/main" id="{9B39B3D4-EE6C-410A-B887-574F82556C8D}"/>
                </a:ext>
              </a:extLst>
            </p:cNvPr>
            <p:cNvSpPr txBox="1">
              <a:spLocks noChangeArrowheads="1"/>
            </p:cNvSpPr>
            <p:nvPr/>
          </p:nvSpPr>
          <p:spPr bwMode="auto">
            <a:xfrm>
              <a:off x="1542" y="818"/>
              <a:ext cx="4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4400" b="1">
                  <a:solidFill>
                    <a:schemeClr val="folHlink"/>
                  </a:solidFill>
                  <a:latin typeface="微软雅黑" panose="020B0503020204020204" pitchFamily="34" charset="-122"/>
                  <a:ea typeface="微软雅黑" panose="020B0503020204020204" pitchFamily="34" charset="-122"/>
                </a:rPr>
                <a:t>…</a:t>
              </a:r>
            </a:p>
          </p:txBody>
        </p:sp>
        <p:sp>
          <p:nvSpPr>
            <p:cNvPr id="28701" name="Text Box 207">
              <a:extLst>
                <a:ext uri="{FF2B5EF4-FFF2-40B4-BE49-F238E27FC236}">
                  <a16:creationId xmlns:a16="http://schemas.microsoft.com/office/drawing/2014/main" id="{D9631D23-28BE-42A9-8B6C-C7F7B27A9000}"/>
                </a:ext>
              </a:extLst>
            </p:cNvPr>
            <p:cNvSpPr txBox="1">
              <a:spLocks noChangeArrowheads="1"/>
            </p:cNvSpPr>
            <p:nvPr/>
          </p:nvSpPr>
          <p:spPr bwMode="auto">
            <a:xfrm>
              <a:off x="4042" y="817"/>
              <a:ext cx="468"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4400" b="1">
                  <a:solidFill>
                    <a:schemeClr val="folHlink"/>
                  </a:solidFill>
                  <a:latin typeface="微软雅黑" panose="020B0503020204020204" pitchFamily="34" charset="-122"/>
                  <a:ea typeface="微软雅黑" panose="020B0503020204020204" pitchFamily="34" charset="-122"/>
                </a:rPr>
                <a:t>…</a:t>
              </a:r>
            </a:p>
          </p:txBody>
        </p:sp>
      </p:grpSp>
      <p:sp>
        <p:nvSpPr>
          <p:cNvPr id="115" name="Line 149">
            <a:extLst>
              <a:ext uri="{FF2B5EF4-FFF2-40B4-BE49-F238E27FC236}">
                <a16:creationId xmlns:a16="http://schemas.microsoft.com/office/drawing/2014/main" id="{E835998E-2AF5-4639-AC0D-4118B6DE7ED1}"/>
              </a:ext>
            </a:extLst>
          </p:cNvPr>
          <p:cNvSpPr>
            <a:spLocks noChangeShapeType="1"/>
          </p:cNvSpPr>
          <p:nvPr/>
        </p:nvSpPr>
        <p:spPr bwMode="auto">
          <a:xfrm>
            <a:off x="8448063" y="5393533"/>
            <a:ext cx="869950" cy="682625"/>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anim calcmode="lin" valueType="num">
                                      <p:cBhvr additive="base">
                                        <p:cTn id="7" dur="500" fill="hold"/>
                                        <p:tgtEl>
                                          <p:spTgt spid="25604"/>
                                        </p:tgtEl>
                                        <p:attrNameLst>
                                          <p:attrName>ppt_x</p:attrName>
                                        </p:attrNameLst>
                                      </p:cBhvr>
                                      <p:tavLst>
                                        <p:tav tm="0">
                                          <p:val>
                                            <p:strVal val="#ppt_x"/>
                                          </p:val>
                                        </p:tav>
                                        <p:tav tm="100000">
                                          <p:val>
                                            <p:strVal val="#ppt_x"/>
                                          </p:val>
                                        </p:tav>
                                      </p:tavLst>
                                    </p:anim>
                                    <p:anim calcmode="lin" valueType="num">
                                      <p:cBhvr additive="base">
                                        <p:cTn id="8" dur="500" fill="hold"/>
                                        <p:tgtEl>
                                          <p:spTgt spid="25604"/>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2" presetClass="entr" presetSubtype="1" fill="hold" nodeType="afterEffect">
                                  <p:stCondLst>
                                    <p:cond delay="500"/>
                                  </p:stCondLst>
                                  <p:childTnLst>
                                    <p:set>
                                      <p:cBhvr>
                                        <p:cTn id="11" dur="1" fill="hold">
                                          <p:stCondLst>
                                            <p:cond delay="0"/>
                                          </p:stCondLst>
                                        </p:cTn>
                                        <p:tgtEl>
                                          <p:spTgt spid="93"/>
                                        </p:tgtEl>
                                        <p:attrNameLst>
                                          <p:attrName>style.visibility</p:attrName>
                                        </p:attrNameLst>
                                      </p:cBhvr>
                                      <p:to>
                                        <p:strVal val="visible"/>
                                      </p:to>
                                    </p:set>
                                    <p:animEffect transition="in" filter="wipe(up)">
                                      <p:cBhvr>
                                        <p:cTn id="12" dur="1000"/>
                                        <p:tgtEl>
                                          <p:spTgt spid="93"/>
                                        </p:tgtEl>
                                      </p:cBhvr>
                                    </p:animEffect>
                                  </p:childTnLst>
                                </p:cTn>
                              </p:par>
                            </p:childTnLst>
                          </p:cTn>
                        </p:par>
                        <p:par>
                          <p:cTn id="13" fill="hold" nodeType="afterGroup">
                            <p:stCondLst>
                              <p:cond delay="2000"/>
                            </p:stCondLst>
                            <p:childTnLst>
                              <p:par>
                                <p:cTn id="14" presetID="22" presetClass="entr" presetSubtype="1" fill="hold" nodeType="afterEffect">
                                  <p:stCondLst>
                                    <p:cond delay="50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1000"/>
                                        <p:tgtEl>
                                          <p:spTgt spid="13"/>
                                        </p:tgtEl>
                                      </p:cBhvr>
                                    </p:animEffect>
                                  </p:childTnLst>
                                </p:cTn>
                              </p:par>
                            </p:childTnLst>
                          </p:cTn>
                        </p:par>
                        <p:par>
                          <p:cTn id="17" fill="hold" nodeType="afterGroup">
                            <p:stCondLst>
                              <p:cond delay="3500"/>
                            </p:stCondLst>
                            <p:childTnLst>
                              <p:par>
                                <p:cTn id="18" presetID="22" presetClass="entr" presetSubtype="1" fill="hold" nodeType="afterEffect">
                                  <p:stCondLst>
                                    <p:cond delay="500"/>
                                  </p:stCondLst>
                                  <p:childTnLst>
                                    <p:set>
                                      <p:cBhvr>
                                        <p:cTn id="19" dur="1" fill="hold">
                                          <p:stCondLst>
                                            <p:cond delay="0"/>
                                          </p:stCondLst>
                                        </p:cTn>
                                        <p:tgtEl>
                                          <p:spTgt spid="60"/>
                                        </p:tgtEl>
                                        <p:attrNameLst>
                                          <p:attrName>style.visibility</p:attrName>
                                        </p:attrNameLst>
                                      </p:cBhvr>
                                      <p:to>
                                        <p:strVal val="visible"/>
                                      </p:to>
                                    </p:set>
                                    <p:animEffect transition="in" filter="wipe(up)">
                                      <p:cBhvr>
                                        <p:cTn id="20" dur="1000"/>
                                        <p:tgtEl>
                                          <p:spTgt spid="60"/>
                                        </p:tgtEl>
                                      </p:cBhvr>
                                    </p:animEffect>
                                  </p:childTnLst>
                                </p:cTn>
                              </p:par>
                            </p:childTnLst>
                          </p:cTn>
                        </p:par>
                        <p:par>
                          <p:cTn id="21" fill="hold" nodeType="afterGroup">
                            <p:stCondLst>
                              <p:cond delay="5000"/>
                            </p:stCondLst>
                            <p:childTnLst>
                              <p:par>
                                <p:cTn id="22" presetID="22" presetClass="entr" presetSubtype="1" fill="hold" nodeType="afterEffect">
                                  <p:stCondLst>
                                    <p:cond delay="50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1000"/>
                                        <p:tgtEl>
                                          <p:spTgt spid="5"/>
                                        </p:tgtEl>
                                      </p:cBhvr>
                                    </p:animEffect>
                                  </p:childTnLst>
                                </p:cTn>
                              </p:par>
                              <p:par>
                                <p:cTn id="25" presetID="22" presetClass="entr" presetSubtype="4" fill="hold" grpId="0" nodeType="withEffect">
                                  <p:stCondLst>
                                    <p:cond delay="500"/>
                                  </p:stCondLst>
                                  <p:childTnLst>
                                    <p:set>
                                      <p:cBhvr>
                                        <p:cTn id="26" dur="1" fill="hold">
                                          <p:stCondLst>
                                            <p:cond delay="0"/>
                                          </p:stCondLst>
                                        </p:cTn>
                                        <p:tgtEl>
                                          <p:spTgt spid="115"/>
                                        </p:tgtEl>
                                        <p:attrNameLst>
                                          <p:attrName>style.visibility</p:attrName>
                                        </p:attrNameLst>
                                      </p:cBhvr>
                                      <p:to>
                                        <p:strVal val="visible"/>
                                      </p:to>
                                    </p:set>
                                    <p:animEffect transition="in" filter="wipe(down)">
                                      <p:cBhvr>
                                        <p:cTn id="27"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animBg="1"/>
      <p:bldP spid="1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C303E6C1-C0D2-45D8-9242-ABE470123252}"/>
              </a:ext>
            </a:extLst>
          </p:cNvPr>
          <p:cNvSpPr>
            <a:spLocks noGrp="1"/>
          </p:cNvSpPr>
          <p:nvPr>
            <p:ph type="title"/>
          </p:nvPr>
        </p:nvSpPr>
        <p:spPr/>
        <p:txBody>
          <a:bodyPr/>
          <a:lstStyle/>
          <a:p>
            <a:r>
              <a:rPr lang="zh-CN" altLang="en-US"/>
              <a:t>域名解析过程</a:t>
            </a:r>
          </a:p>
        </p:txBody>
      </p:sp>
      <p:sp>
        <p:nvSpPr>
          <p:cNvPr id="29699" name="Rectangle 5">
            <a:extLst>
              <a:ext uri="{FF2B5EF4-FFF2-40B4-BE49-F238E27FC236}">
                <a16:creationId xmlns:a16="http://schemas.microsoft.com/office/drawing/2014/main" id="{2FAADBEF-342B-4D6F-A439-7C6862F64073}"/>
              </a:ext>
            </a:extLst>
          </p:cNvPr>
          <p:cNvSpPr>
            <a:spLocks noChangeArrowheads="1"/>
          </p:cNvSpPr>
          <p:nvPr/>
        </p:nvSpPr>
        <p:spPr bwMode="auto">
          <a:xfrm flipH="1">
            <a:off x="3625851" y="1677989"/>
            <a:ext cx="3070225" cy="3024187"/>
          </a:xfrm>
          <a:prstGeom prst="rect">
            <a:avLst/>
          </a:prstGeom>
          <a:solidFill>
            <a:srgbClr val="FFFF99"/>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400">
              <a:latin typeface="微软雅黑" panose="020B0503020204020204" pitchFamily="34" charset="-122"/>
              <a:ea typeface="微软雅黑" panose="020B0503020204020204" pitchFamily="34" charset="-122"/>
            </a:endParaRPr>
          </a:p>
        </p:txBody>
      </p:sp>
      <p:sp>
        <p:nvSpPr>
          <p:cNvPr id="29700" name="Text Box 7">
            <a:extLst>
              <a:ext uri="{FF2B5EF4-FFF2-40B4-BE49-F238E27FC236}">
                <a16:creationId xmlns:a16="http://schemas.microsoft.com/office/drawing/2014/main" id="{B7002FCB-56EA-4CC8-AFDC-C386C1005D80}"/>
              </a:ext>
            </a:extLst>
          </p:cNvPr>
          <p:cNvSpPr txBox="1">
            <a:spLocks noChangeArrowheads="1"/>
          </p:cNvSpPr>
          <p:nvPr/>
        </p:nvSpPr>
        <p:spPr bwMode="auto">
          <a:xfrm flipH="1">
            <a:off x="6835776" y="1815682"/>
            <a:ext cx="2339102"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lnSpc>
                <a:spcPct val="85000"/>
              </a:lnSpc>
              <a:spcBef>
                <a:spcPct val="0"/>
              </a:spcBef>
              <a:buFontTx/>
              <a:buNone/>
            </a:pPr>
            <a:r>
              <a:rPr kumimoji="1" lang="zh-CN" altLang="en-US" sz="2400" dirty="0">
                <a:latin typeface="微软雅黑" panose="020B0503020204020204" pitchFamily="34" charset="-122"/>
                <a:ea typeface="微软雅黑" panose="020B0503020204020204" pitchFamily="34" charset="-122"/>
              </a:rPr>
              <a:t>顶级域名服务器</a:t>
            </a:r>
          </a:p>
          <a:p>
            <a:pPr algn="ctr" eaLnBrk="1" hangingPunct="1">
              <a:lnSpc>
                <a:spcPct val="85000"/>
              </a:lnSpc>
              <a:spcBef>
                <a:spcPct val="0"/>
              </a:spcBef>
              <a:buFontTx/>
              <a:buNone/>
            </a:pPr>
            <a:r>
              <a:rPr kumimoji="1" lang="en-US" altLang="zh-CN" sz="2400" dirty="0">
                <a:latin typeface="微软雅黑" panose="020B0503020204020204" pitchFamily="34" charset="-122"/>
                <a:ea typeface="微软雅黑" panose="020B0503020204020204" pitchFamily="34" charset="-122"/>
              </a:rPr>
              <a:t>dns.com</a:t>
            </a:r>
          </a:p>
        </p:txBody>
      </p:sp>
      <p:sp>
        <p:nvSpPr>
          <p:cNvPr id="29701" name="Text Box 8">
            <a:extLst>
              <a:ext uri="{FF2B5EF4-FFF2-40B4-BE49-F238E27FC236}">
                <a16:creationId xmlns:a16="http://schemas.microsoft.com/office/drawing/2014/main" id="{18CC4891-2D97-4F0C-A0B0-F8071BCC0F40}"/>
              </a:ext>
            </a:extLst>
          </p:cNvPr>
          <p:cNvSpPr txBox="1">
            <a:spLocks noChangeArrowheads="1"/>
          </p:cNvSpPr>
          <p:nvPr/>
        </p:nvSpPr>
        <p:spPr bwMode="auto">
          <a:xfrm flipH="1">
            <a:off x="6840540" y="3888578"/>
            <a:ext cx="216217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lnSpc>
                <a:spcPct val="80000"/>
              </a:lnSpc>
              <a:spcBef>
                <a:spcPct val="0"/>
              </a:spcBef>
              <a:buFontTx/>
              <a:buNone/>
            </a:pPr>
            <a:r>
              <a:rPr kumimoji="1" lang="zh-CN" altLang="en-US" sz="2400" dirty="0">
                <a:latin typeface="微软雅黑" panose="020B0503020204020204" pitchFamily="34" charset="-122"/>
                <a:ea typeface="微软雅黑" panose="020B0503020204020204" pitchFamily="34" charset="-122"/>
              </a:rPr>
              <a:t>权限</a:t>
            </a:r>
            <a:r>
              <a:rPr kumimoji="1" lang="zh-CN" altLang="zh-CN" sz="2400" dirty="0">
                <a:latin typeface="微软雅黑" panose="020B0503020204020204" pitchFamily="34" charset="-122"/>
                <a:ea typeface="微软雅黑" panose="020B0503020204020204" pitchFamily="34" charset="-122"/>
              </a:rPr>
              <a:t>域名服务</a:t>
            </a:r>
            <a:r>
              <a:rPr kumimoji="1" lang="en-US" altLang="zh-CN" sz="2400" dirty="0">
                <a:latin typeface="微软雅黑" panose="020B0503020204020204" pitchFamily="34" charset="-122"/>
                <a:ea typeface="微软雅黑" panose="020B0503020204020204" pitchFamily="34" charset="-122"/>
              </a:rPr>
              <a:t>dns.abc.com</a:t>
            </a:r>
          </a:p>
        </p:txBody>
      </p:sp>
      <p:sp>
        <p:nvSpPr>
          <p:cNvPr id="29702" name="Text Box 9">
            <a:extLst>
              <a:ext uri="{FF2B5EF4-FFF2-40B4-BE49-F238E27FC236}">
                <a16:creationId xmlns:a16="http://schemas.microsoft.com/office/drawing/2014/main" id="{9F372B9B-70DC-4CB5-8AFC-2E964C748579}"/>
              </a:ext>
            </a:extLst>
          </p:cNvPr>
          <p:cNvSpPr txBox="1">
            <a:spLocks noChangeArrowheads="1"/>
          </p:cNvSpPr>
          <p:nvPr/>
        </p:nvSpPr>
        <p:spPr bwMode="auto">
          <a:xfrm flipH="1">
            <a:off x="1193798" y="3840637"/>
            <a:ext cx="2339103"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lnSpc>
                <a:spcPct val="80000"/>
              </a:lnSpc>
              <a:spcBef>
                <a:spcPct val="0"/>
              </a:spcBef>
              <a:buFontTx/>
              <a:buNone/>
            </a:pPr>
            <a:r>
              <a:rPr kumimoji="1" lang="zh-CN" altLang="en-US" sz="2400" dirty="0">
                <a:latin typeface="微软雅黑" panose="020B0503020204020204" pitchFamily="34" charset="-122"/>
                <a:ea typeface="微软雅黑" panose="020B0503020204020204" pitchFamily="34" charset="-122"/>
              </a:rPr>
              <a:t>本地域名服务器</a:t>
            </a:r>
          </a:p>
          <a:p>
            <a:pPr algn="ctr" eaLnBrk="1" hangingPunct="1">
              <a:lnSpc>
                <a:spcPct val="80000"/>
              </a:lnSpc>
              <a:spcBef>
                <a:spcPct val="0"/>
              </a:spcBef>
              <a:buFontTx/>
              <a:buNone/>
            </a:pPr>
            <a:r>
              <a:rPr kumimoji="1" lang="en-US" altLang="zh-CN" sz="2400" dirty="0">
                <a:latin typeface="微软雅黑" panose="020B0503020204020204" pitchFamily="34" charset="-122"/>
                <a:ea typeface="微软雅黑" panose="020B0503020204020204" pitchFamily="34" charset="-122"/>
              </a:rPr>
              <a:t>dns.xyz.com</a:t>
            </a:r>
          </a:p>
        </p:txBody>
      </p:sp>
      <p:sp>
        <p:nvSpPr>
          <p:cNvPr id="29703" name="Text Box 12">
            <a:extLst>
              <a:ext uri="{FF2B5EF4-FFF2-40B4-BE49-F238E27FC236}">
                <a16:creationId xmlns:a16="http://schemas.microsoft.com/office/drawing/2014/main" id="{875E25B8-A231-484D-A3B6-9A12C6928F52}"/>
              </a:ext>
            </a:extLst>
          </p:cNvPr>
          <p:cNvSpPr txBox="1">
            <a:spLocks noChangeArrowheads="1"/>
          </p:cNvSpPr>
          <p:nvPr/>
        </p:nvSpPr>
        <p:spPr bwMode="auto">
          <a:xfrm flipH="1">
            <a:off x="1454826" y="1822908"/>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kumimoji="1" lang="zh-CN" altLang="en-US" sz="2400" dirty="0">
                <a:latin typeface="微软雅黑" panose="020B0503020204020204" pitchFamily="34" charset="-122"/>
                <a:ea typeface="微软雅黑" panose="020B0503020204020204" pitchFamily="34" charset="-122"/>
              </a:rPr>
              <a:t>根域名服务器</a:t>
            </a:r>
          </a:p>
        </p:txBody>
      </p:sp>
      <p:pic>
        <p:nvPicPr>
          <p:cNvPr id="29704" name="Picture 15">
            <a:extLst>
              <a:ext uri="{FF2B5EF4-FFF2-40B4-BE49-F238E27FC236}">
                <a16:creationId xmlns:a16="http://schemas.microsoft.com/office/drawing/2014/main" id="{19889060-1C69-4F07-8843-29CA14352FF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713163" y="3556000"/>
            <a:ext cx="679450"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Picture 16">
            <a:extLst>
              <a:ext uri="{FF2B5EF4-FFF2-40B4-BE49-F238E27FC236}">
                <a16:creationId xmlns:a16="http://schemas.microsoft.com/office/drawing/2014/main" id="{19016704-BCFE-4BCA-A11A-3EDA9E2E3FE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713163" y="1643064"/>
            <a:ext cx="679450"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Picture 17">
            <a:extLst>
              <a:ext uri="{FF2B5EF4-FFF2-40B4-BE49-F238E27FC236}">
                <a16:creationId xmlns:a16="http://schemas.microsoft.com/office/drawing/2014/main" id="{00FB7693-76DA-402F-9958-F4D6B59B10E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875339" y="1643064"/>
            <a:ext cx="681037"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40">
            <a:extLst>
              <a:ext uri="{FF2B5EF4-FFF2-40B4-BE49-F238E27FC236}">
                <a16:creationId xmlns:a16="http://schemas.microsoft.com/office/drawing/2014/main" id="{3DAE992D-4AC6-4B47-ABC8-67901AAB36BE}"/>
              </a:ext>
            </a:extLst>
          </p:cNvPr>
          <p:cNvGrpSpPr>
            <a:grpSpLocks/>
          </p:cNvGrpSpPr>
          <p:nvPr/>
        </p:nvGrpSpPr>
        <p:grpSpPr bwMode="auto">
          <a:xfrm>
            <a:off x="3606801" y="2803525"/>
            <a:ext cx="455613" cy="901700"/>
            <a:chOff x="1731" y="1927"/>
            <a:chExt cx="287" cy="568"/>
          </a:xfrm>
        </p:grpSpPr>
        <p:sp>
          <p:nvSpPr>
            <p:cNvPr id="29739" name="Text Box 18">
              <a:extLst>
                <a:ext uri="{FF2B5EF4-FFF2-40B4-BE49-F238E27FC236}">
                  <a16:creationId xmlns:a16="http://schemas.microsoft.com/office/drawing/2014/main" id="{30F88502-D05E-4960-8207-C975FB0F0951}"/>
                </a:ext>
              </a:extLst>
            </p:cNvPr>
            <p:cNvSpPr txBox="1">
              <a:spLocks noChangeArrowheads="1"/>
            </p:cNvSpPr>
            <p:nvPr/>
          </p:nvSpPr>
          <p:spPr bwMode="auto">
            <a:xfrm flipH="1">
              <a:off x="1731" y="2190"/>
              <a:ext cx="287" cy="2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9740" name="Line 20">
              <a:extLst>
                <a:ext uri="{FF2B5EF4-FFF2-40B4-BE49-F238E27FC236}">
                  <a16:creationId xmlns:a16="http://schemas.microsoft.com/office/drawing/2014/main" id="{6C0C1513-FD59-4385-9149-DF25943A0B20}"/>
                </a:ext>
              </a:extLst>
            </p:cNvPr>
            <p:cNvSpPr>
              <a:spLocks noChangeShapeType="1"/>
            </p:cNvSpPr>
            <p:nvPr/>
          </p:nvSpPr>
          <p:spPr bwMode="auto">
            <a:xfrm rot="10800000" flipH="1">
              <a:off x="1996" y="1927"/>
              <a:ext cx="0" cy="568"/>
            </a:xfrm>
            <a:prstGeom prst="line">
              <a:avLst/>
            </a:prstGeom>
            <a:noFill/>
            <a:ln w="381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grpSp>
      <p:grpSp>
        <p:nvGrpSpPr>
          <p:cNvPr id="15" name="Group 41">
            <a:extLst>
              <a:ext uri="{FF2B5EF4-FFF2-40B4-BE49-F238E27FC236}">
                <a16:creationId xmlns:a16="http://schemas.microsoft.com/office/drawing/2014/main" id="{EC8A2C7C-F0AE-4138-A410-9336BBFFFC62}"/>
              </a:ext>
            </a:extLst>
          </p:cNvPr>
          <p:cNvGrpSpPr>
            <a:grpSpLocks/>
          </p:cNvGrpSpPr>
          <p:nvPr/>
        </p:nvGrpSpPr>
        <p:grpSpPr bwMode="auto">
          <a:xfrm>
            <a:off x="4089401" y="2651125"/>
            <a:ext cx="455613" cy="1054100"/>
            <a:chOff x="2035" y="1831"/>
            <a:chExt cx="287" cy="664"/>
          </a:xfrm>
        </p:grpSpPr>
        <p:sp>
          <p:nvSpPr>
            <p:cNvPr id="29737" name="Text Box 19">
              <a:extLst>
                <a:ext uri="{FF2B5EF4-FFF2-40B4-BE49-F238E27FC236}">
                  <a16:creationId xmlns:a16="http://schemas.microsoft.com/office/drawing/2014/main" id="{4C0B6098-F442-4EFC-ABEE-D66F023E8B02}"/>
                </a:ext>
              </a:extLst>
            </p:cNvPr>
            <p:cNvSpPr txBox="1">
              <a:spLocks noChangeArrowheads="1"/>
            </p:cNvSpPr>
            <p:nvPr/>
          </p:nvSpPr>
          <p:spPr bwMode="auto">
            <a:xfrm flipH="1">
              <a:off x="2035" y="1831"/>
              <a:ext cx="287" cy="2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9738" name="Line 21">
              <a:extLst>
                <a:ext uri="{FF2B5EF4-FFF2-40B4-BE49-F238E27FC236}">
                  <a16:creationId xmlns:a16="http://schemas.microsoft.com/office/drawing/2014/main" id="{91E63A97-7FC0-44E7-92EF-D90D280C649B}"/>
                </a:ext>
              </a:extLst>
            </p:cNvPr>
            <p:cNvSpPr>
              <a:spLocks noChangeShapeType="1"/>
            </p:cNvSpPr>
            <p:nvPr/>
          </p:nvSpPr>
          <p:spPr bwMode="auto">
            <a:xfrm rot="10800000" flipH="1" flipV="1">
              <a:off x="2089" y="1927"/>
              <a:ext cx="0" cy="568"/>
            </a:xfrm>
            <a:prstGeom prst="line">
              <a:avLst/>
            </a:prstGeom>
            <a:noFill/>
            <a:ln w="381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grpSp>
      <p:grpSp>
        <p:nvGrpSpPr>
          <p:cNvPr id="18" name="Group 42">
            <a:extLst>
              <a:ext uri="{FF2B5EF4-FFF2-40B4-BE49-F238E27FC236}">
                <a16:creationId xmlns:a16="http://schemas.microsoft.com/office/drawing/2014/main" id="{06391485-4342-482E-8108-8FD44263B747}"/>
              </a:ext>
            </a:extLst>
          </p:cNvPr>
          <p:cNvGrpSpPr>
            <a:grpSpLocks/>
          </p:cNvGrpSpPr>
          <p:nvPr/>
        </p:nvGrpSpPr>
        <p:grpSpPr bwMode="auto">
          <a:xfrm>
            <a:off x="4278314" y="2622550"/>
            <a:ext cx="1787525" cy="1112838"/>
            <a:chOff x="2154" y="1813"/>
            <a:chExt cx="1126" cy="701"/>
          </a:xfrm>
        </p:grpSpPr>
        <p:sp>
          <p:nvSpPr>
            <p:cNvPr id="29735" name="Text Box 14">
              <a:extLst>
                <a:ext uri="{FF2B5EF4-FFF2-40B4-BE49-F238E27FC236}">
                  <a16:creationId xmlns:a16="http://schemas.microsoft.com/office/drawing/2014/main" id="{25F31A90-9194-4FA6-B1EA-D111EEEE975F}"/>
                </a:ext>
              </a:extLst>
            </p:cNvPr>
            <p:cNvSpPr txBox="1">
              <a:spLocks noChangeArrowheads="1"/>
            </p:cNvSpPr>
            <p:nvPr/>
          </p:nvSpPr>
          <p:spPr bwMode="auto">
            <a:xfrm flipH="1">
              <a:off x="2154" y="2205"/>
              <a:ext cx="289" cy="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9736" name="Line 22">
              <a:extLst>
                <a:ext uri="{FF2B5EF4-FFF2-40B4-BE49-F238E27FC236}">
                  <a16:creationId xmlns:a16="http://schemas.microsoft.com/office/drawing/2014/main" id="{A25E5A07-933D-43B8-B268-7AFAD883A1EC}"/>
                </a:ext>
              </a:extLst>
            </p:cNvPr>
            <p:cNvSpPr>
              <a:spLocks noChangeShapeType="1"/>
            </p:cNvSpPr>
            <p:nvPr/>
          </p:nvSpPr>
          <p:spPr bwMode="auto">
            <a:xfrm rot="10800000" flipH="1">
              <a:off x="2245" y="1813"/>
              <a:ext cx="1035" cy="701"/>
            </a:xfrm>
            <a:prstGeom prst="line">
              <a:avLst/>
            </a:prstGeom>
            <a:noFill/>
            <a:ln w="381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grpSp>
      <p:grpSp>
        <p:nvGrpSpPr>
          <p:cNvPr id="21" name="Group 43">
            <a:extLst>
              <a:ext uri="{FF2B5EF4-FFF2-40B4-BE49-F238E27FC236}">
                <a16:creationId xmlns:a16="http://schemas.microsoft.com/office/drawing/2014/main" id="{38F1CF4B-38D4-436B-8BEC-F0B1F2192338}"/>
              </a:ext>
            </a:extLst>
          </p:cNvPr>
          <p:cNvGrpSpPr>
            <a:grpSpLocks/>
          </p:cNvGrpSpPr>
          <p:nvPr/>
        </p:nvGrpSpPr>
        <p:grpSpPr bwMode="auto">
          <a:xfrm>
            <a:off x="4405313" y="2713037"/>
            <a:ext cx="1746250" cy="1206500"/>
            <a:chOff x="2234" y="1870"/>
            <a:chExt cx="1100" cy="760"/>
          </a:xfrm>
        </p:grpSpPr>
        <p:sp>
          <p:nvSpPr>
            <p:cNvPr id="29733" name="Text Box 13">
              <a:extLst>
                <a:ext uri="{FF2B5EF4-FFF2-40B4-BE49-F238E27FC236}">
                  <a16:creationId xmlns:a16="http://schemas.microsoft.com/office/drawing/2014/main" id="{E8FE8FC5-C156-4EAC-BB79-46C44A4A2A7E}"/>
                </a:ext>
              </a:extLst>
            </p:cNvPr>
            <p:cNvSpPr txBox="1">
              <a:spLocks noChangeArrowheads="1"/>
            </p:cNvSpPr>
            <p:nvPr/>
          </p:nvSpPr>
          <p:spPr bwMode="auto">
            <a:xfrm flipH="1">
              <a:off x="3064" y="1958"/>
              <a:ext cx="268"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dirty="0">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9734" name="Line 23">
              <a:extLst>
                <a:ext uri="{FF2B5EF4-FFF2-40B4-BE49-F238E27FC236}">
                  <a16:creationId xmlns:a16="http://schemas.microsoft.com/office/drawing/2014/main" id="{E24E0D6D-9892-450C-A0D9-8D822C191EA7}"/>
                </a:ext>
              </a:extLst>
            </p:cNvPr>
            <p:cNvSpPr>
              <a:spLocks noChangeShapeType="1"/>
            </p:cNvSpPr>
            <p:nvPr/>
          </p:nvSpPr>
          <p:spPr bwMode="auto">
            <a:xfrm flipH="1">
              <a:off x="2234" y="1870"/>
              <a:ext cx="1100" cy="760"/>
            </a:xfrm>
            <a:prstGeom prst="line">
              <a:avLst/>
            </a:prstGeom>
            <a:noFill/>
            <a:ln w="381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grpSp>
      <p:pic>
        <p:nvPicPr>
          <p:cNvPr id="29711" name="Picture 24">
            <a:extLst>
              <a:ext uri="{FF2B5EF4-FFF2-40B4-BE49-F238E27FC236}">
                <a16:creationId xmlns:a16="http://schemas.microsoft.com/office/drawing/2014/main" id="{C48CD508-D015-49C9-80D0-26CA9118839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961064" y="3556000"/>
            <a:ext cx="681037"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45">
            <a:extLst>
              <a:ext uri="{FF2B5EF4-FFF2-40B4-BE49-F238E27FC236}">
                <a16:creationId xmlns:a16="http://schemas.microsoft.com/office/drawing/2014/main" id="{04A09C5D-C95E-4998-BDB8-3515B33E61BA}"/>
              </a:ext>
            </a:extLst>
          </p:cNvPr>
          <p:cNvGrpSpPr>
            <a:grpSpLocks/>
          </p:cNvGrpSpPr>
          <p:nvPr/>
        </p:nvGrpSpPr>
        <p:grpSpPr bwMode="auto">
          <a:xfrm>
            <a:off x="4405313" y="3795713"/>
            <a:ext cx="1600200" cy="457200"/>
            <a:chOff x="2234" y="2552"/>
            <a:chExt cx="1008" cy="288"/>
          </a:xfrm>
        </p:grpSpPr>
        <p:sp>
          <p:nvSpPr>
            <p:cNvPr id="29731" name="Text Box 25">
              <a:extLst>
                <a:ext uri="{FF2B5EF4-FFF2-40B4-BE49-F238E27FC236}">
                  <a16:creationId xmlns:a16="http://schemas.microsoft.com/office/drawing/2014/main" id="{057EAF13-D2A6-4A89-A2E8-0C6EE725E871}"/>
                </a:ext>
              </a:extLst>
            </p:cNvPr>
            <p:cNvSpPr txBox="1">
              <a:spLocks noChangeArrowheads="1"/>
            </p:cNvSpPr>
            <p:nvPr/>
          </p:nvSpPr>
          <p:spPr bwMode="auto">
            <a:xfrm flipH="1">
              <a:off x="2275" y="2552"/>
              <a:ext cx="287" cy="2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9732" name="Line 27">
              <a:extLst>
                <a:ext uri="{FF2B5EF4-FFF2-40B4-BE49-F238E27FC236}">
                  <a16:creationId xmlns:a16="http://schemas.microsoft.com/office/drawing/2014/main" id="{501FFCE3-2EDE-49FD-B893-127980581FF9}"/>
                </a:ext>
              </a:extLst>
            </p:cNvPr>
            <p:cNvSpPr>
              <a:spLocks noChangeShapeType="1"/>
            </p:cNvSpPr>
            <p:nvPr/>
          </p:nvSpPr>
          <p:spPr bwMode="auto">
            <a:xfrm rot="16200000" flipH="1">
              <a:off x="2738" y="2283"/>
              <a:ext cx="0" cy="1008"/>
            </a:xfrm>
            <a:prstGeom prst="line">
              <a:avLst/>
            </a:prstGeom>
            <a:noFill/>
            <a:ln w="381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grpSp>
      <p:grpSp>
        <p:nvGrpSpPr>
          <p:cNvPr id="28" name="Group 46">
            <a:extLst>
              <a:ext uri="{FF2B5EF4-FFF2-40B4-BE49-F238E27FC236}">
                <a16:creationId xmlns:a16="http://schemas.microsoft.com/office/drawing/2014/main" id="{3BB14089-D355-4CE3-A7DA-2E30564A3A79}"/>
              </a:ext>
            </a:extLst>
          </p:cNvPr>
          <p:cNvGrpSpPr>
            <a:grpSpLocks/>
          </p:cNvGrpSpPr>
          <p:nvPr/>
        </p:nvGrpSpPr>
        <p:grpSpPr bwMode="auto">
          <a:xfrm>
            <a:off x="4405313" y="4252913"/>
            <a:ext cx="1625600" cy="457200"/>
            <a:chOff x="2234" y="2840"/>
            <a:chExt cx="1024" cy="288"/>
          </a:xfrm>
        </p:grpSpPr>
        <p:sp>
          <p:nvSpPr>
            <p:cNvPr id="29729" name="Line 28">
              <a:extLst>
                <a:ext uri="{FF2B5EF4-FFF2-40B4-BE49-F238E27FC236}">
                  <a16:creationId xmlns:a16="http://schemas.microsoft.com/office/drawing/2014/main" id="{FE1C8B16-B135-4EA4-A902-C18CA23EF6F6}"/>
                </a:ext>
              </a:extLst>
            </p:cNvPr>
            <p:cNvSpPr>
              <a:spLocks noChangeShapeType="1"/>
            </p:cNvSpPr>
            <p:nvPr/>
          </p:nvSpPr>
          <p:spPr bwMode="auto">
            <a:xfrm rot="5400000">
              <a:off x="2738" y="2379"/>
              <a:ext cx="0" cy="1008"/>
            </a:xfrm>
            <a:prstGeom prst="line">
              <a:avLst/>
            </a:prstGeom>
            <a:noFill/>
            <a:ln w="381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9730" name="Text Box 29">
              <a:extLst>
                <a:ext uri="{FF2B5EF4-FFF2-40B4-BE49-F238E27FC236}">
                  <a16:creationId xmlns:a16="http://schemas.microsoft.com/office/drawing/2014/main" id="{41A3E119-9DCE-4A94-925D-E3F7FEC2A0DA}"/>
                </a:ext>
              </a:extLst>
            </p:cNvPr>
            <p:cNvSpPr txBox="1">
              <a:spLocks noChangeArrowheads="1"/>
            </p:cNvSpPr>
            <p:nvPr/>
          </p:nvSpPr>
          <p:spPr bwMode="auto">
            <a:xfrm flipH="1">
              <a:off x="2971" y="2840"/>
              <a:ext cx="287" cy="2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a:latin typeface="微软雅黑" panose="020B0503020204020204" pitchFamily="34" charset="-122"/>
                  <a:ea typeface="微软雅黑" panose="020B0503020204020204" pitchFamily="34" charset="-122"/>
                  <a:sym typeface="Wingdings" panose="05000000000000000000" pitchFamily="2" charset="2"/>
                </a:rPr>
                <a:t></a:t>
              </a:r>
            </a:p>
          </p:txBody>
        </p:sp>
      </p:grpSp>
      <p:sp>
        <p:nvSpPr>
          <p:cNvPr id="31" name="Text Box 30">
            <a:extLst>
              <a:ext uri="{FF2B5EF4-FFF2-40B4-BE49-F238E27FC236}">
                <a16:creationId xmlns:a16="http://schemas.microsoft.com/office/drawing/2014/main" id="{7CE15238-1ECF-4DD9-9A88-6F2067B44C36}"/>
              </a:ext>
            </a:extLst>
          </p:cNvPr>
          <p:cNvSpPr txBox="1">
            <a:spLocks noChangeArrowheads="1"/>
          </p:cNvSpPr>
          <p:nvPr/>
        </p:nvSpPr>
        <p:spPr bwMode="auto">
          <a:xfrm flipH="1">
            <a:off x="4481652" y="1727201"/>
            <a:ext cx="1415772"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kumimoji="1" lang="zh-CN" altLang="en-US" sz="2400" dirty="0">
                <a:latin typeface="微软雅黑" panose="020B0503020204020204" pitchFamily="34" charset="-122"/>
                <a:ea typeface="微软雅黑" panose="020B0503020204020204" pitchFamily="34" charset="-122"/>
              </a:rPr>
              <a:t>迭代查询</a:t>
            </a:r>
          </a:p>
        </p:txBody>
      </p:sp>
      <p:grpSp>
        <p:nvGrpSpPr>
          <p:cNvPr id="32" name="Group 49">
            <a:extLst>
              <a:ext uri="{FF2B5EF4-FFF2-40B4-BE49-F238E27FC236}">
                <a16:creationId xmlns:a16="http://schemas.microsoft.com/office/drawing/2014/main" id="{82D68657-7CC9-4B8D-A80A-B9FDD57C3C8B}"/>
              </a:ext>
            </a:extLst>
          </p:cNvPr>
          <p:cNvGrpSpPr>
            <a:grpSpLocks/>
          </p:cNvGrpSpPr>
          <p:nvPr/>
        </p:nvGrpSpPr>
        <p:grpSpPr bwMode="auto">
          <a:xfrm>
            <a:off x="4117977" y="4660905"/>
            <a:ext cx="3371851" cy="1011239"/>
            <a:chOff x="2053" y="3097"/>
            <a:chExt cx="2124" cy="637"/>
          </a:xfrm>
        </p:grpSpPr>
        <p:grpSp>
          <p:nvGrpSpPr>
            <p:cNvPr id="29723" name="Group 48">
              <a:extLst>
                <a:ext uri="{FF2B5EF4-FFF2-40B4-BE49-F238E27FC236}">
                  <a16:creationId xmlns:a16="http://schemas.microsoft.com/office/drawing/2014/main" id="{1AFE8F74-AA95-4ACD-B25C-E53FE08EF7AD}"/>
                </a:ext>
              </a:extLst>
            </p:cNvPr>
            <p:cNvGrpSpPr>
              <a:grpSpLocks/>
            </p:cNvGrpSpPr>
            <p:nvPr/>
          </p:nvGrpSpPr>
          <p:grpSpPr bwMode="auto">
            <a:xfrm>
              <a:off x="2053" y="3097"/>
              <a:ext cx="2124" cy="637"/>
              <a:chOff x="2053" y="3097"/>
              <a:chExt cx="2124" cy="637"/>
            </a:xfrm>
          </p:grpSpPr>
          <p:sp>
            <p:nvSpPr>
              <p:cNvPr id="29725" name="Rectangle 36">
                <a:extLst>
                  <a:ext uri="{FF2B5EF4-FFF2-40B4-BE49-F238E27FC236}">
                    <a16:creationId xmlns:a16="http://schemas.microsoft.com/office/drawing/2014/main" id="{4FD8488E-E9B2-4C53-BD4B-8E3C8530F8F2}"/>
                  </a:ext>
                </a:extLst>
              </p:cNvPr>
              <p:cNvSpPr>
                <a:spLocks noChangeArrowheads="1"/>
              </p:cNvSpPr>
              <p:nvPr/>
            </p:nvSpPr>
            <p:spPr bwMode="auto">
              <a:xfrm>
                <a:off x="2135" y="3411"/>
                <a:ext cx="2042" cy="250"/>
              </a:xfrm>
              <a:prstGeom prst="rect">
                <a:avLst/>
              </a:prstGeom>
              <a:solidFill>
                <a:srgbClr val="CCECFF"/>
              </a:solidFill>
              <a:ln w="9525">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400" dirty="0">
                  <a:latin typeface="微软雅黑" panose="020B0503020204020204" pitchFamily="34" charset="-122"/>
                  <a:ea typeface="微软雅黑" panose="020B0503020204020204" pitchFamily="34" charset="-122"/>
                </a:endParaRPr>
              </a:p>
            </p:txBody>
          </p:sp>
          <p:grpSp>
            <p:nvGrpSpPr>
              <p:cNvPr id="29726" name="Group 47">
                <a:extLst>
                  <a:ext uri="{FF2B5EF4-FFF2-40B4-BE49-F238E27FC236}">
                    <a16:creationId xmlns:a16="http://schemas.microsoft.com/office/drawing/2014/main" id="{F9278B93-4CCD-4274-8F2B-47476CE68F5F}"/>
                  </a:ext>
                </a:extLst>
              </p:cNvPr>
              <p:cNvGrpSpPr>
                <a:grpSpLocks/>
              </p:cNvGrpSpPr>
              <p:nvPr/>
            </p:nvGrpSpPr>
            <p:grpSpPr bwMode="auto">
              <a:xfrm>
                <a:off x="2053" y="3097"/>
                <a:ext cx="291" cy="637"/>
                <a:chOff x="2053" y="3097"/>
                <a:chExt cx="291" cy="637"/>
              </a:xfrm>
            </p:grpSpPr>
            <p:sp>
              <p:nvSpPr>
                <p:cNvPr id="29727" name="Text Box 33">
                  <a:extLst>
                    <a:ext uri="{FF2B5EF4-FFF2-40B4-BE49-F238E27FC236}">
                      <a16:creationId xmlns:a16="http://schemas.microsoft.com/office/drawing/2014/main" id="{29FCD0F1-DA3A-478D-AF0D-BBE7870C6718}"/>
                    </a:ext>
                  </a:extLst>
                </p:cNvPr>
                <p:cNvSpPr txBox="1">
                  <a:spLocks noChangeArrowheads="1"/>
                </p:cNvSpPr>
                <p:nvPr/>
              </p:nvSpPr>
              <p:spPr bwMode="auto">
                <a:xfrm flipH="1">
                  <a:off x="2053" y="3097"/>
                  <a:ext cx="291" cy="288"/>
                </a:xfrm>
                <a:prstGeom prst="rect">
                  <a:avLst/>
                </a:prstGeom>
                <a:ln>
                  <a:headEnd/>
                  <a:tailEnd/>
                </a:ln>
                <a:extLst>
                  <a:ext uri="{909E8E84-426E-40DD-AFC4-6F175D3DCCD1}">
                    <a14:hiddenFill xmlns:a14="http://schemas.microsoft.com/office/drawing/2010/main">
                      <a:solidFill>
                        <a:srgbClr val="FFFFFF"/>
                      </a:solidFill>
                    </a14:hiddenFill>
                  </a:ext>
                </a:extLst>
              </p:spPr>
              <p:style>
                <a:lnRef idx="2">
                  <a:schemeClr val="accent3"/>
                </a:lnRef>
                <a:fillRef idx="1">
                  <a:schemeClr val="lt1"/>
                </a:fillRef>
                <a:effectRef idx="0">
                  <a:schemeClr val="accent3"/>
                </a:effectRef>
                <a:fontRef idx="minor">
                  <a:schemeClr val="dk1"/>
                </a:fontRef>
              </p:style>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dirty="0">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9728" name="Line 35">
                  <a:extLst>
                    <a:ext uri="{FF2B5EF4-FFF2-40B4-BE49-F238E27FC236}">
                      <a16:creationId xmlns:a16="http://schemas.microsoft.com/office/drawing/2014/main" id="{047DF547-CE53-4C20-A91A-879F950B0696}"/>
                    </a:ext>
                  </a:extLst>
                </p:cNvPr>
                <p:cNvSpPr>
                  <a:spLocks noChangeShapeType="1"/>
                </p:cNvSpPr>
                <p:nvPr/>
              </p:nvSpPr>
              <p:spPr bwMode="auto">
                <a:xfrm rot="10800000" flipH="1" flipV="1">
                  <a:off x="2089" y="3166"/>
                  <a:ext cx="0" cy="568"/>
                </a:xfrm>
                <a:prstGeom prst="line">
                  <a:avLst/>
                </a:prstGeom>
                <a:noFill/>
                <a:ln w="381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grpSp>
        </p:grpSp>
        <p:sp>
          <p:nvSpPr>
            <p:cNvPr id="29724" name="Text Box 6">
              <a:extLst>
                <a:ext uri="{FF2B5EF4-FFF2-40B4-BE49-F238E27FC236}">
                  <a16:creationId xmlns:a16="http://schemas.microsoft.com/office/drawing/2014/main" id="{9356281A-27AC-486D-BAD9-077826A7F69A}"/>
                </a:ext>
              </a:extLst>
            </p:cNvPr>
            <p:cNvSpPr txBox="1">
              <a:spLocks noChangeArrowheads="1"/>
            </p:cNvSpPr>
            <p:nvPr/>
          </p:nvSpPr>
          <p:spPr bwMode="auto">
            <a:xfrm flipH="1">
              <a:off x="2135" y="3417"/>
              <a:ext cx="2042" cy="2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80000"/>
                </a:lnSpc>
                <a:spcBef>
                  <a:spcPct val="0"/>
                </a:spcBef>
                <a:buFontTx/>
                <a:buNone/>
              </a:pPr>
              <a:r>
                <a:rPr kumimoji="1" lang="en-US" altLang="zh-CN" sz="2400" dirty="0">
                  <a:solidFill>
                    <a:schemeClr val="folHlink"/>
                  </a:solidFill>
                  <a:latin typeface="微软雅黑" panose="020B0503020204020204" pitchFamily="34" charset="-122"/>
                  <a:ea typeface="微软雅黑" panose="020B0503020204020204" pitchFamily="34" charset="-122"/>
                </a:rPr>
                <a:t> </a:t>
              </a:r>
              <a:r>
                <a:rPr kumimoji="1" lang="en-US" altLang="zh-CN" sz="2400" dirty="0">
                  <a:latin typeface="微软雅黑" panose="020B0503020204020204" pitchFamily="34" charset="-122"/>
                  <a:ea typeface="微软雅黑" panose="020B0503020204020204" pitchFamily="34" charset="-122"/>
                </a:rPr>
                <a:t>y.abc.com </a:t>
              </a:r>
              <a:r>
                <a:rPr kumimoji="1" lang="zh-CN" altLang="en-US" sz="2400" dirty="0">
                  <a:latin typeface="微软雅黑" panose="020B0503020204020204" pitchFamily="34" charset="-122"/>
                  <a:ea typeface="微软雅黑" panose="020B0503020204020204" pitchFamily="34" charset="-122"/>
                </a:rPr>
                <a:t>的 </a:t>
              </a:r>
              <a:r>
                <a:rPr kumimoji="1" lang="en-US" altLang="zh-CN" sz="2400" dirty="0">
                  <a:latin typeface="微软雅黑" panose="020B0503020204020204" pitchFamily="34" charset="-122"/>
                  <a:ea typeface="微软雅黑" panose="020B0503020204020204" pitchFamily="34" charset="-122"/>
                </a:rPr>
                <a:t>IP </a:t>
              </a:r>
              <a:r>
                <a:rPr kumimoji="1" lang="zh-CN" altLang="en-US" sz="2400" dirty="0">
                  <a:latin typeface="微软雅黑" panose="020B0503020204020204" pitchFamily="34" charset="-122"/>
                  <a:ea typeface="微软雅黑" panose="020B0503020204020204" pitchFamily="34" charset="-122"/>
                </a:rPr>
                <a:t>地址 </a:t>
              </a:r>
            </a:p>
          </p:txBody>
        </p:sp>
      </p:grpSp>
      <p:pic>
        <p:nvPicPr>
          <p:cNvPr id="29716" name="Picture 10">
            <a:extLst>
              <a:ext uri="{FF2B5EF4-FFF2-40B4-BE49-F238E27FC236}">
                <a16:creationId xmlns:a16="http://schemas.microsoft.com/office/drawing/2014/main" id="{B747B741-2A9A-4E0C-951F-2E99B392833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840164" y="5762625"/>
            <a:ext cx="47783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7" name="Text Box 11">
            <a:extLst>
              <a:ext uri="{FF2B5EF4-FFF2-40B4-BE49-F238E27FC236}">
                <a16:creationId xmlns:a16="http://schemas.microsoft.com/office/drawing/2014/main" id="{3A4D4F96-95CE-4043-9ECE-948C42A58696}"/>
              </a:ext>
            </a:extLst>
          </p:cNvPr>
          <p:cNvSpPr txBox="1">
            <a:spLocks noChangeArrowheads="1"/>
          </p:cNvSpPr>
          <p:nvPr/>
        </p:nvSpPr>
        <p:spPr bwMode="auto">
          <a:xfrm flipH="1">
            <a:off x="2135560" y="5879082"/>
            <a:ext cx="1819729"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80000"/>
              </a:lnSpc>
              <a:spcBef>
                <a:spcPct val="0"/>
              </a:spcBef>
              <a:buFontTx/>
              <a:buNone/>
            </a:pPr>
            <a:r>
              <a:rPr kumimoji="1" lang="en-US" altLang="zh-CN" sz="2400" dirty="0">
                <a:latin typeface="微软雅黑" panose="020B0503020204020204" pitchFamily="34" charset="-122"/>
                <a:ea typeface="微软雅黑" panose="020B0503020204020204" pitchFamily="34" charset="-122"/>
              </a:rPr>
              <a:t>m.xyz.com </a:t>
            </a:r>
          </a:p>
        </p:txBody>
      </p:sp>
      <p:sp>
        <p:nvSpPr>
          <p:cNvPr id="41" name="Text Box 31">
            <a:extLst>
              <a:ext uri="{FF2B5EF4-FFF2-40B4-BE49-F238E27FC236}">
                <a16:creationId xmlns:a16="http://schemas.microsoft.com/office/drawing/2014/main" id="{8AEAFD4F-2197-47FD-8CA3-5CDA7061474E}"/>
              </a:ext>
            </a:extLst>
          </p:cNvPr>
          <p:cNvSpPr txBox="1">
            <a:spLocks noChangeArrowheads="1"/>
          </p:cNvSpPr>
          <p:nvPr/>
        </p:nvSpPr>
        <p:spPr bwMode="auto">
          <a:xfrm flipH="1">
            <a:off x="2445540" y="4835165"/>
            <a:ext cx="800219" cy="79406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kumimoji="1" lang="zh-CN" altLang="en-US" sz="2400">
                <a:latin typeface="微软雅黑" panose="020B0503020204020204" pitchFamily="34" charset="-122"/>
                <a:ea typeface="微软雅黑" panose="020B0503020204020204" pitchFamily="34" charset="-122"/>
              </a:rPr>
              <a:t>递归</a:t>
            </a:r>
          </a:p>
          <a:p>
            <a:pPr algn="ctr" eaLnBrk="1" hangingPunct="1">
              <a:lnSpc>
                <a:spcPct val="90000"/>
              </a:lnSpc>
              <a:spcBef>
                <a:spcPct val="0"/>
              </a:spcBef>
              <a:buFontTx/>
              <a:buNone/>
            </a:pPr>
            <a:r>
              <a:rPr kumimoji="1" lang="zh-CN" altLang="en-US" sz="2400">
                <a:latin typeface="微软雅黑" panose="020B0503020204020204" pitchFamily="34" charset="-122"/>
                <a:ea typeface="微软雅黑" panose="020B0503020204020204" pitchFamily="34" charset="-122"/>
              </a:rPr>
              <a:t>查询</a:t>
            </a:r>
          </a:p>
        </p:txBody>
      </p:sp>
      <p:grpSp>
        <p:nvGrpSpPr>
          <p:cNvPr id="42" name="Group 39">
            <a:extLst>
              <a:ext uri="{FF2B5EF4-FFF2-40B4-BE49-F238E27FC236}">
                <a16:creationId xmlns:a16="http://schemas.microsoft.com/office/drawing/2014/main" id="{AAD2A247-AE84-4318-A321-F81F8729B773}"/>
              </a:ext>
            </a:extLst>
          </p:cNvPr>
          <p:cNvGrpSpPr>
            <a:grpSpLocks/>
          </p:cNvGrpSpPr>
          <p:nvPr/>
        </p:nvGrpSpPr>
        <p:grpSpPr bwMode="auto">
          <a:xfrm>
            <a:off x="3463926" y="4770438"/>
            <a:ext cx="563562" cy="923925"/>
            <a:chOff x="1641" y="3166"/>
            <a:chExt cx="355" cy="582"/>
          </a:xfrm>
        </p:grpSpPr>
        <p:sp>
          <p:nvSpPr>
            <p:cNvPr id="29721" name="Text Box 32">
              <a:extLst>
                <a:ext uri="{FF2B5EF4-FFF2-40B4-BE49-F238E27FC236}">
                  <a16:creationId xmlns:a16="http://schemas.microsoft.com/office/drawing/2014/main" id="{2DDD03D9-57EA-4519-A524-01E02B338EBA}"/>
                </a:ext>
              </a:extLst>
            </p:cNvPr>
            <p:cNvSpPr txBox="1">
              <a:spLocks noChangeArrowheads="1"/>
            </p:cNvSpPr>
            <p:nvPr/>
          </p:nvSpPr>
          <p:spPr bwMode="auto">
            <a:xfrm flipH="1">
              <a:off x="1641" y="3460"/>
              <a:ext cx="287" cy="288"/>
            </a:xfrm>
            <a:prstGeom prst="rect">
              <a:avLst/>
            </a:prstGeom>
            <a:ln>
              <a:headEnd/>
              <a:tailEnd/>
            </a:ln>
            <a:extLst>
              <a:ext uri="{909E8E84-426E-40DD-AFC4-6F175D3DCCD1}">
                <a14:hiddenFill xmlns:a14="http://schemas.microsoft.com/office/drawing/2010/main">
                  <a:solidFill>
                    <a:srgbClr val="FFFFFF"/>
                  </a:solidFill>
                </a14:hiddenFill>
              </a:ext>
            </a:extLst>
          </p:spPr>
          <p:style>
            <a:lnRef idx="2">
              <a:schemeClr val="accent3"/>
            </a:lnRef>
            <a:fillRef idx="1">
              <a:schemeClr val="lt1"/>
            </a:fillRef>
            <a:effectRef idx="0">
              <a:schemeClr val="accent3"/>
            </a:effectRef>
            <a:fontRef idx="minor">
              <a:schemeClr val="dk1"/>
            </a:fontRef>
          </p:style>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dirty="0">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9722" name="Line 34">
              <a:extLst>
                <a:ext uri="{FF2B5EF4-FFF2-40B4-BE49-F238E27FC236}">
                  <a16:creationId xmlns:a16="http://schemas.microsoft.com/office/drawing/2014/main" id="{1DFD59DC-27FF-4A47-B369-116BA55DD0EE}"/>
                </a:ext>
              </a:extLst>
            </p:cNvPr>
            <p:cNvSpPr>
              <a:spLocks noChangeShapeType="1"/>
            </p:cNvSpPr>
            <p:nvPr/>
          </p:nvSpPr>
          <p:spPr bwMode="auto">
            <a:xfrm rot="10800000" flipH="1">
              <a:off x="1996" y="3166"/>
              <a:ext cx="0" cy="568"/>
            </a:xfrm>
            <a:prstGeom prst="line">
              <a:avLst/>
            </a:prstGeom>
            <a:noFill/>
            <a:ln w="381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grpSp>
      <p:sp>
        <p:nvSpPr>
          <p:cNvPr id="29720" name="Text Box 50">
            <a:extLst>
              <a:ext uri="{FF2B5EF4-FFF2-40B4-BE49-F238E27FC236}">
                <a16:creationId xmlns:a16="http://schemas.microsoft.com/office/drawing/2014/main" id="{F2ACC0F8-656F-4634-8B6F-8852F0AB7B27}"/>
              </a:ext>
            </a:extLst>
          </p:cNvPr>
          <p:cNvSpPr txBox="1">
            <a:spLocks noChangeArrowheads="1"/>
          </p:cNvSpPr>
          <p:nvPr/>
        </p:nvSpPr>
        <p:spPr bwMode="auto">
          <a:xfrm flipH="1">
            <a:off x="4135438" y="5910263"/>
            <a:ext cx="469686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lnSpc>
                <a:spcPct val="80000"/>
              </a:lnSpc>
              <a:spcBef>
                <a:spcPct val="0"/>
              </a:spcBef>
              <a:buFontTx/>
              <a:buNone/>
            </a:pPr>
            <a:r>
              <a:rPr kumimoji="1" lang="zh-CN" altLang="en-US" sz="2400" dirty="0">
                <a:latin typeface="微软雅黑" panose="020B0503020204020204" pitchFamily="34" charset="-122"/>
                <a:ea typeface="微软雅黑" panose="020B0503020204020204" pitchFamily="34" charset="-122"/>
              </a:rPr>
              <a:t>需要查找 </a:t>
            </a:r>
            <a:r>
              <a:rPr kumimoji="1" lang="en-US" altLang="zh-CN" sz="2400" dirty="0">
                <a:latin typeface="微软雅黑" panose="020B0503020204020204" pitchFamily="34" charset="-122"/>
                <a:ea typeface="微软雅黑" panose="020B0503020204020204" pitchFamily="34" charset="-122"/>
              </a:rPr>
              <a:t>y.abc.com </a:t>
            </a:r>
            <a:r>
              <a:rPr kumimoji="1" lang="zh-CN" altLang="en-US" sz="2400" dirty="0">
                <a:latin typeface="微软雅黑" panose="020B0503020204020204" pitchFamily="34" charset="-122"/>
                <a:ea typeface="微软雅黑" panose="020B0503020204020204" pitchFamily="34" charset="-122"/>
              </a:rPr>
              <a:t>的 </a:t>
            </a:r>
            <a:r>
              <a:rPr kumimoji="1" lang="en-US" altLang="zh-CN" sz="2400" dirty="0">
                <a:latin typeface="微软雅黑" panose="020B0503020204020204" pitchFamily="34" charset="-122"/>
                <a:ea typeface="微软雅黑" panose="020B0503020204020204" pitchFamily="34" charset="-122"/>
              </a:rPr>
              <a:t>IP </a:t>
            </a:r>
            <a:r>
              <a:rPr kumimoji="1" lang="zh-CN" altLang="en-US" sz="2400" dirty="0">
                <a:latin typeface="微软雅黑" panose="020B0503020204020204" pitchFamily="34" charset="-122"/>
                <a:ea typeface="微软雅黑" panose="020B0503020204020204" pitchFamily="34" charset="-122"/>
              </a:rPr>
              <a:t>地址</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1000"/>
                                        <p:tgtEl>
                                          <p:spTgt spid="42"/>
                                        </p:tgtEl>
                                      </p:cBhvr>
                                    </p:animEffect>
                                  </p:childTnLst>
                                </p:cTn>
                              </p:par>
                            </p:childTnLst>
                          </p:cTn>
                        </p:par>
                        <p:par>
                          <p:cTn id="8" fill="hold" nodeType="afterGroup">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par>
                          <p:cTn id="11" fill="hold" nodeType="afterGroup">
                            <p:stCondLst>
                              <p:cond delay="1000"/>
                            </p:stCondLst>
                            <p:childTnLst>
                              <p:par>
                                <p:cTn id="12" presetID="22" presetClass="entr" presetSubtype="4" fill="hold" nodeType="afterEffect">
                                  <p:stCondLst>
                                    <p:cond delay="50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1000"/>
                                        <p:tgtEl>
                                          <p:spTgt spid="12"/>
                                        </p:tgtEl>
                                      </p:cBhvr>
                                    </p:animEffect>
                                  </p:childTnLst>
                                </p:cTn>
                              </p:par>
                            </p:childTnLst>
                          </p:cTn>
                        </p:par>
                        <p:par>
                          <p:cTn id="15" fill="hold" nodeType="afterGroup">
                            <p:stCondLst>
                              <p:cond delay="2500"/>
                            </p:stCondLst>
                            <p:childTnLst>
                              <p:par>
                                <p:cTn id="16" presetID="1"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childTnLst>
                          </p:cTn>
                        </p:par>
                        <p:par>
                          <p:cTn id="18" fill="hold" nodeType="afterGroup">
                            <p:stCondLst>
                              <p:cond delay="2500"/>
                            </p:stCondLst>
                            <p:childTnLst>
                              <p:par>
                                <p:cTn id="19" presetID="22" presetClass="entr" presetSubtype="1" fill="hold" nodeType="after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500"/>
                                        <p:tgtEl>
                                          <p:spTgt spid="15"/>
                                        </p:tgtEl>
                                      </p:cBhvr>
                                    </p:animEffect>
                                  </p:childTnLst>
                                </p:cTn>
                              </p:par>
                            </p:childTnLst>
                          </p:cTn>
                        </p:par>
                        <p:par>
                          <p:cTn id="22" fill="hold" nodeType="afterGroup">
                            <p:stCondLst>
                              <p:cond delay="3500"/>
                            </p:stCondLst>
                            <p:childTnLst>
                              <p:par>
                                <p:cTn id="23" presetID="22" presetClass="entr" presetSubtype="8" fill="hold" nodeType="afterEffect">
                                  <p:stCondLst>
                                    <p:cond delay="50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childTnLst>
                          </p:cTn>
                        </p:par>
                        <p:par>
                          <p:cTn id="26" fill="hold" nodeType="afterGroup">
                            <p:stCondLst>
                              <p:cond delay="4500"/>
                            </p:stCondLst>
                            <p:childTnLst>
                              <p:par>
                                <p:cTn id="27" presetID="22" presetClass="entr" presetSubtype="2" fill="hold"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wipe(right)">
                                      <p:cBhvr>
                                        <p:cTn id="29" dur="1000"/>
                                        <p:tgtEl>
                                          <p:spTgt spid="21"/>
                                        </p:tgtEl>
                                      </p:cBhvr>
                                    </p:animEffect>
                                  </p:childTnLst>
                                </p:cTn>
                              </p:par>
                            </p:childTnLst>
                          </p:cTn>
                        </p:par>
                        <p:par>
                          <p:cTn id="30" fill="hold" nodeType="afterGroup">
                            <p:stCondLst>
                              <p:cond delay="6000"/>
                            </p:stCondLst>
                            <p:childTnLst>
                              <p:par>
                                <p:cTn id="31" presetID="22" presetClass="entr" presetSubtype="8" fill="hold" nodeType="afterEffect">
                                  <p:stCondLst>
                                    <p:cond delay="50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500"/>
                                        <p:tgtEl>
                                          <p:spTgt spid="25"/>
                                        </p:tgtEl>
                                      </p:cBhvr>
                                    </p:animEffect>
                                  </p:childTnLst>
                                </p:cTn>
                              </p:par>
                            </p:childTnLst>
                          </p:cTn>
                        </p:par>
                        <p:par>
                          <p:cTn id="34" fill="hold" nodeType="afterGroup">
                            <p:stCondLst>
                              <p:cond delay="7000"/>
                            </p:stCondLst>
                            <p:childTnLst>
                              <p:par>
                                <p:cTn id="35" presetID="22" presetClass="entr" presetSubtype="2" fill="hold" nodeType="afterEffect">
                                  <p:stCondLst>
                                    <p:cond delay="500"/>
                                  </p:stCondLst>
                                  <p:childTnLst>
                                    <p:set>
                                      <p:cBhvr>
                                        <p:cTn id="36" dur="1" fill="hold">
                                          <p:stCondLst>
                                            <p:cond delay="0"/>
                                          </p:stCondLst>
                                        </p:cTn>
                                        <p:tgtEl>
                                          <p:spTgt spid="28"/>
                                        </p:tgtEl>
                                        <p:attrNameLst>
                                          <p:attrName>style.visibility</p:attrName>
                                        </p:attrNameLst>
                                      </p:cBhvr>
                                      <p:to>
                                        <p:strVal val="visible"/>
                                      </p:to>
                                    </p:set>
                                    <p:animEffect transition="in" filter="wipe(right)">
                                      <p:cBhvr>
                                        <p:cTn id="37" dur="1000"/>
                                        <p:tgtEl>
                                          <p:spTgt spid="28"/>
                                        </p:tgtEl>
                                      </p:cBhvr>
                                    </p:animEffect>
                                  </p:childTnLst>
                                </p:cTn>
                              </p:par>
                            </p:childTnLst>
                          </p:cTn>
                        </p:par>
                        <p:par>
                          <p:cTn id="38" fill="hold" nodeType="afterGroup">
                            <p:stCondLst>
                              <p:cond delay="8500"/>
                            </p:stCondLst>
                            <p:childTnLst>
                              <p:par>
                                <p:cTn id="39" presetID="22" presetClass="entr" presetSubtype="1" fill="hold" nodeType="afterEffect">
                                  <p:stCondLst>
                                    <p:cond delay="500"/>
                                  </p:stCondLst>
                                  <p:childTnLst>
                                    <p:set>
                                      <p:cBhvr>
                                        <p:cTn id="40" dur="1" fill="hold">
                                          <p:stCondLst>
                                            <p:cond delay="0"/>
                                          </p:stCondLst>
                                        </p:cTn>
                                        <p:tgtEl>
                                          <p:spTgt spid="32"/>
                                        </p:tgtEl>
                                        <p:attrNameLst>
                                          <p:attrName>style.visibility</p:attrName>
                                        </p:attrNameLst>
                                      </p:cBhvr>
                                      <p:to>
                                        <p:strVal val="visible"/>
                                      </p:to>
                                    </p:set>
                                    <p:animEffect transition="in" filter="wipe(up)">
                                      <p:cBhvr>
                                        <p:cTn id="41"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18C3B88-6CE0-4ADD-80F2-DC75F63B9FA9}"/>
              </a:ext>
            </a:extLst>
          </p:cNvPr>
          <p:cNvSpPr>
            <a:spLocks noGrp="1" noChangeArrowheads="1"/>
          </p:cNvSpPr>
          <p:nvPr>
            <p:ph type="title"/>
          </p:nvPr>
        </p:nvSpPr>
        <p:spPr/>
        <p:txBody>
          <a:bodyPr/>
          <a:lstStyle/>
          <a:p>
            <a:r>
              <a:rPr lang="zh-CN" altLang="en-US" dirty="0"/>
              <a:t>本章内容</a:t>
            </a:r>
            <a:endParaRPr lang="en-US" altLang="zh-CN" dirty="0"/>
          </a:p>
        </p:txBody>
      </p:sp>
      <p:sp>
        <p:nvSpPr>
          <p:cNvPr id="9219" name="Rectangle 3">
            <a:extLst>
              <a:ext uri="{FF2B5EF4-FFF2-40B4-BE49-F238E27FC236}">
                <a16:creationId xmlns:a16="http://schemas.microsoft.com/office/drawing/2014/main" id="{D592AE73-2344-4EDB-A4D4-46FD75078049}"/>
              </a:ext>
            </a:extLst>
          </p:cNvPr>
          <p:cNvSpPr>
            <a:spLocks noGrp="1" noChangeArrowheads="1"/>
          </p:cNvSpPr>
          <p:nvPr>
            <p:ph type="body" idx="1"/>
          </p:nvPr>
        </p:nvSpPr>
        <p:spPr>
          <a:xfrm>
            <a:off x="1981200" y="1811338"/>
            <a:ext cx="8229600" cy="4641850"/>
          </a:xfrm>
        </p:spPr>
        <p:txBody>
          <a:bodyPr/>
          <a:lstStyle/>
          <a:p>
            <a:pPr>
              <a:lnSpc>
                <a:spcPct val="150000"/>
              </a:lnSpc>
              <a:buFont typeface="Wingdings" panose="05000000000000000000" pitchFamily="2" charset="2"/>
              <a:buChar char="Ø"/>
            </a:pPr>
            <a:r>
              <a:rPr lang="zh-CN" altLang="en-US" sz="4000" dirty="0"/>
              <a:t>无远弗届的网络</a:t>
            </a:r>
            <a:endParaRPr lang="en-US" altLang="zh-CN" sz="4000" dirty="0"/>
          </a:p>
          <a:p>
            <a:pPr>
              <a:lnSpc>
                <a:spcPct val="150000"/>
              </a:lnSpc>
              <a:buFont typeface="Wingdings" panose="05000000000000000000" pitchFamily="2" charset="2"/>
              <a:buChar char="Ø"/>
            </a:pPr>
            <a:r>
              <a:rPr lang="en-US" altLang="zh-CN" sz="4000" dirty="0">
                <a:solidFill>
                  <a:srgbClr val="FF0000"/>
                </a:solidFill>
              </a:rPr>
              <a:t>Web</a:t>
            </a:r>
          </a:p>
          <a:p>
            <a:pPr>
              <a:lnSpc>
                <a:spcPct val="150000"/>
              </a:lnSpc>
              <a:buFont typeface="Wingdings" panose="05000000000000000000" pitchFamily="2" charset="2"/>
              <a:buChar char="Ø"/>
            </a:pPr>
            <a:r>
              <a:rPr lang="zh-CN" altLang="en-US" sz="4000" dirty="0"/>
              <a:t>初窥物联网</a:t>
            </a:r>
            <a:endParaRPr lang="en-US" altLang="zh-CN" sz="4000" dirty="0"/>
          </a:p>
        </p:txBody>
      </p:sp>
    </p:spTree>
    <p:extLst>
      <p:ext uri="{BB962C8B-B14F-4D97-AF65-F5344CB8AC3E}">
        <p14:creationId xmlns:p14="http://schemas.microsoft.com/office/powerpoint/2010/main" val="6291019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41042EDE-E152-468F-B7A2-655C86112DEE}"/>
              </a:ext>
            </a:extLst>
          </p:cNvPr>
          <p:cNvSpPr>
            <a:spLocks noGrp="1"/>
          </p:cNvSpPr>
          <p:nvPr>
            <p:ph type="title"/>
          </p:nvPr>
        </p:nvSpPr>
        <p:spPr/>
        <p:txBody>
          <a:bodyPr/>
          <a:lstStyle/>
          <a:p>
            <a:r>
              <a:rPr lang="zh-CN" altLang="en-US" sz="3200"/>
              <a:t>真实的网络</a:t>
            </a:r>
          </a:p>
        </p:txBody>
      </p:sp>
      <p:sp>
        <p:nvSpPr>
          <p:cNvPr id="5123" name="内容占位符 2">
            <a:extLst>
              <a:ext uri="{FF2B5EF4-FFF2-40B4-BE49-F238E27FC236}">
                <a16:creationId xmlns:a16="http://schemas.microsoft.com/office/drawing/2014/main" id="{5BD94F55-2144-465E-92EE-CC09A441938A}"/>
              </a:ext>
            </a:extLst>
          </p:cNvPr>
          <p:cNvSpPr>
            <a:spLocks noGrp="1"/>
          </p:cNvSpPr>
          <p:nvPr>
            <p:ph idx="1"/>
          </p:nvPr>
        </p:nvSpPr>
        <p:spPr/>
        <p:txBody>
          <a:bodyPr/>
          <a:lstStyle/>
          <a:p>
            <a:r>
              <a:rPr lang="zh-CN" altLang="en-US" dirty="0"/>
              <a:t>计算机网络的重要功能 </a:t>
            </a:r>
            <a:endParaRPr lang="en-US" altLang="zh-CN" dirty="0"/>
          </a:p>
          <a:p>
            <a:pPr lvl="1"/>
            <a:r>
              <a:rPr lang="zh-CN" altLang="en-US" dirty="0"/>
              <a:t>连通性：彼此连通，交换信息</a:t>
            </a:r>
            <a:endParaRPr lang="en-US" altLang="zh-CN" dirty="0"/>
          </a:p>
          <a:p>
            <a:pPr lvl="1"/>
            <a:r>
              <a:rPr lang="zh-CN" altLang="en-US" dirty="0"/>
              <a:t>共享：信息共享、软硬件共享</a:t>
            </a:r>
            <a:endParaRPr lang="en-US" altLang="zh-CN" dirty="0"/>
          </a:p>
          <a:p>
            <a:r>
              <a:rPr lang="zh-CN" altLang="en-US" dirty="0"/>
              <a:t>物理的网络</a:t>
            </a:r>
            <a:r>
              <a:rPr lang="en-US" altLang="zh-CN" dirty="0"/>
              <a:t>——</a:t>
            </a:r>
            <a:r>
              <a:rPr lang="zh-CN" altLang="en-US" dirty="0"/>
              <a:t>五层模型</a:t>
            </a:r>
            <a:endParaRPr lang="en-US" altLang="zh-CN" dirty="0"/>
          </a:p>
          <a:p>
            <a:r>
              <a:rPr lang="zh-CN" altLang="en-US" dirty="0"/>
              <a:t>逻辑的网络</a:t>
            </a:r>
            <a:r>
              <a:rPr lang="en-US" altLang="zh-CN" dirty="0"/>
              <a:t>——</a:t>
            </a:r>
            <a:r>
              <a:rPr lang="zh-CN" altLang="en-US" dirty="0"/>
              <a:t>万维网</a:t>
            </a:r>
            <a:endParaRPr lang="en-US" altLang="zh-CN"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3">
                                            <p:txEl>
                                              <p:pRg st="3" end="3"/>
                                            </p:txEl>
                                          </p:spTgt>
                                        </p:tgtEl>
                                        <p:attrNameLst>
                                          <p:attrName>style.visibility</p:attrName>
                                        </p:attrNameLst>
                                      </p:cBhvr>
                                      <p:to>
                                        <p:strVal val="visible"/>
                                      </p:to>
                                    </p:set>
                                    <p:anim calcmode="lin" valueType="num">
                                      <p:cBhvr additive="base">
                                        <p:cTn id="7" dur="500" fill="hold"/>
                                        <p:tgtEl>
                                          <p:spTgt spid="512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xEl>
                                              <p:pRg st="4" end="4"/>
                                            </p:txEl>
                                          </p:spTgt>
                                        </p:tgtEl>
                                        <p:attrNameLst>
                                          <p:attrName>style.visibility</p:attrName>
                                        </p:attrNameLst>
                                      </p:cBhvr>
                                      <p:to>
                                        <p:strVal val="visible"/>
                                      </p:to>
                                    </p:set>
                                    <p:anim calcmode="lin" valueType="num">
                                      <p:cBhvr additive="base">
                                        <p:cTn id="13" dur="500" fill="hold"/>
                                        <p:tgtEl>
                                          <p:spTgt spid="512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12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网页</a:t>
            </a:r>
          </a:p>
        </p:txBody>
      </p:sp>
      <p:sp>
        <p:nvSpPr>
          <p:cNvPr id="3" name="内容占位符 2"/>
          <p:cNvSpPr>
            <a:spLocks noGrp="1"/>
          </p:cNvSpPr>
          <p:nvPr>
            <p:ph idx="1"/>
          </p:nvPr>
        </p:nvSpPr>
        <p:spPr/>
        <p:txBody>
          <a:bodyPr/>
          <a:lstStyle/>
          <a:p>
            <a:pPr marL="0" indent="0">
              <a:buNone/>
            </a:pPr>
            <a:endParaRPr lang="en-US" altLang="zh-CN" dirty="0"/>
          </a:p>
          <a:p>
            <a:pPr lvl="1"/>
            <a:endParaRPr lang="zh-CN" altLang="en-US" dirty="0"/>
          </a:p>
        </p:txBody>
      </p:sp>
      <p:pic>
        <p:nvPicPr>
          <p:cNvPr id="4" name="Picture 2"/>
          <p:cNvPicPr>
            <a:picLocks noChangeAspect="1" noChangeArrowheads="1"/>
          </p:cNvPicPr>
          <p:nvPr/>
        </p:nvPicPr>
        <p:blipFill>
          <a:blip r:embed="rId2"/>
          <a:srcRect/>
          <a:stretch>
            <a:fillRect/>
          </a:stretch>
        </p:blipFill>
        <p:spPr bwMode="auto">
          <a:xfrm>
            <a:off x="780925" y="1290340"/>
            <a:ext cx="7781925" cy="4968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Lst>
        </p:spPr>
      </p:pic>
      <p:pic>
        <p:nvPicPr>
          <p:cNvPr id="5" name="Picture 3"/>
          <p:cNvPicPr>
            <a:picLocks noChangeAspect="1" noChangeArrowheads="1"/>
          </p:cNvPicPr>
          <p:nvPr/>
        </p:nvPicPr>
        <p:blipFill>
          <a:blip r:embed="rId3"/>
          <a:srcRect/>
          <a:stretch>
            <a:fillRect/>
          </a:stretch>
        </p:blipFill>
        <p:spPr bwMode="auto">
          <a:xfrm>
            <a:off x="992063" y="1301452"/>
            <a:ext cx="8940800" cy="4826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Lst>
        </p:spPr>
      </p:pic>
      <p:pic>
        <p:nvPicPr>
          <p:cNvPr id="6" name="Picture 4"/>
          <p:cNvPicPr>
            <a:picLocks noChangeAspect="1" noChangeArrowheads="1"/>
          </p:cNvPicPr>
          <p:nvPr/>
        </p:nvPicPr>
        <p:blipFill>
          <a:blip r:embed="rId4"/>
          <a:srcRect/>
          <a:stretch>
            <a:fillRect/>
          </a:stretch>
        </p:blipFill>
        <p:spPr bwMode="auto">
          <a:xfrm>
            <a:off x="1249238" y="1353840"/>
            <a:ext cx="9239250" cy="4905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Lst>
        </p:spPr>
      </p:pic>
      <p:pic>
        <p:nvPicPr>
          <p:cNvPr id="7" name="Picture 5"/>
          <p:cNvPicPr>
            <a:picLocks noChangeAspect="1" noChangeArrowheads="1"/>
          </p:cNvPicPr>
          <p:nvPr/>
        </p:nvPicPr>
        <p:blipFill>
          <a:blip r:embed="rId5"/>
          <a:srcRect/>
          <a:stretch>
            <a:fillRect/>
          </a:stretch>
        </p:blipFill>
        <p:spPr bwMode="auto">
          <a:xfrm>
            <a:off x="1550863" y="1477665"/>
            <a:ext cx="7823200" cy="51196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Lst>
        </p:spPr>
      </p:pic>
      <p:pic>
        <p:nvPicPr>
          <p:cNvPr id="8" name="Picture 6"/>
          <p:cNvPicPr>
            <a:picLocks noChangeAspect="1" noChangeArrowheads="1"/>
          </p:cNvPicPr>
          <p:nvPr/>
        </p:nvPicPr>
        <p:blipFill>
          <a:blip r:embed="rId6"/>
          <a:srcRect/>
          <a:stretch>
            <a:fillRect/>
          </a:stretch>
        </p:blipFill>
        <p:spPr bwMode="auto">
          <a:xfrm>
            <a:off x="1823913" y="1342727"/>
            <a:ext cx="8281987" cy="51768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Lst>
        </p:spPr>
      </p:pic>
    </p:spTree>
    <p:extLst>
      <p:ext uri="{BB962C8B-B14F-4D97-AF65-F5344CB8AC3E}">
        <p14:creationId xmlns:p14="http://schemas.microsoft.com/office/powerpoint/2010/main" val="2215507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50"/>
                                        <p:tgtEl>
                                          <p:spTgt spid="6"/>
                                        </p:tgtEl>
                                      </p:cBhvr>
                                    </p:animEffect>
                                    <p:anim calcmode="lin" valueType="num">
                                      <p:cBhvr>
                                        <p:cTn id="22" dur="250" fill="hold"/>
                                        <p:tgtEl>
                                          <p:spTgt spid="6"/>
                                        </p:tgtEl>
                                        <p:attrNameLst>
                                          <p:attrName>ppt_x</p:attrName>
                                        </p:attrNameLst>
                                      </p:cBhvr>
                                      <p:tavLst>
                                        <p:tav tm="0">
                                          <p:val>
                                            <p:strVal val="#ppt_x"/>
                                          </p:val>
                                        </p:tav>
                                        <p:tav tm="100000">
                                          <p:val>
                                            <p:strVal val="#ppt_x"/>
                                          </p:val>
                                        </p:tav>
                                      </p:tavLst>
                                    </p:anim>
                                    <p:anim calcmode="lin" valueType="num">
                                      <p:cBhvr>
                                        <p:cTn id="23" dur="2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250"/>
                                        <p:tgtEl>
                                          <p:spTgt spid="7"/>
                                        </p:tgtEl>
                                      </p:cBhvr>
                                    </p:animEffect>
                                    <p:anim calcmode="lin" valueType="num">
                                      <p:cBhvr>
                                        <p:cTn id="29" dur="250" fill="hold"/>
                                        <p:tgtEl>
                                          <p:spTgt spid="7"/>
                                        </p:tgtEl>
                                        <p:attrNameLst>
                                          <p:attrName>ppt_x</p:attrName>
                                        </p:attrNameLst>
                                      </p:cBhvr>
                                      <p:tavLst>
                                        <p:tav tm="0">
                                          <p:val>
                                            <p:strVal val="#ppt_x"/>
                                          </p:val>
                                        </p:tav>
                                        <p:tav tm="100000">
                                          <p:val>
                                            <p:strVal val="#ppt_x"/>
                                          </p:val>
                                        </p:tav>
                                      </p:tavLst>
                                    </p:anim>
                                    <p:anim calcmode="lin" valueType="num">
                                      <p:cBhvr>
                                        <p:cTn id="30" dur="2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250"/>
                                        <p:tgtEl>
                                          <p:spTgt spid="8"/>
                                        </p:tgtEl>
                                      </p:cBhvr>
                                    </p:animEffect>
                                    <p:anim calcmode="lin" valueType="num">
                                      <p:cBhvr>
                                        <p:cTn id="36" dur="250" fill="hold"/>
                                        <p:tgtEl>
                                          <p:spTgt spid="8"/>
                                        </p:tgtEl>
                                        <p:attrNameLst>
                                          <p:attrName>ppt_x</p:attrName>
                                        </p:attrNameLst>
                                      </p:cBhvr>
                                      <p:tavLst>
                                        <p:tav tm="0">
                                          <p:val>
                                            <p:strVal val="#ppt_x"/>
                                          </p:val>
                                        </p:tav>
                                        <p:tav tm="100000">
                                          <p:val>
                                            <p:strVal val="#ppt_x"/>
                                          </p:val>
                                        </p:tav>
                                      </p:tavLst>
                                    </p:anim>
                                    <p:anim calcmode="lin" valueType="num">
                                      <p:cBhvr>
                                        <p:cTn id="37"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网页</a:t>
            </a:r>
          </a:p>
        </p:txBody>
      </p:sp>
      <p:sp>
        <p:nvSpPr>
          <p:cNvPr id="3" name="内容占位符 2"/>
          <p:cNvSpPr>
            <a:spLocks noGrp="1"/>
          </p:cNvSpPr>
          <p:nvPr>
            <p:ph idx="1"/>
          </p:nvPr>
        </p:nvSpPr>
        <p:spPr>
          <a:xfrm>
            <a:off x="609600" y="1340768"/>
            <a:ext cx="10972800" cy="4641850"/>
          </a:xfrm>
        </p:spPr>
        <p:txBody>
          <a:bodyPr/>
          <a:lstStyle/>
          <a:p>
            <a:r>
              <a:rPr lang="zh-CN" altLang="en-US" dirty="0"/>
              <a:t>网页</a:t>
            </a:r>
            <a:endParaRPr lang="en-US" altLang="zh-CN" dirty="0"/>
          </a:p>
          <a:p>
            <a:pPr lvl="1"/>
            <a:r>
              <a:rPr lang="zh-CN" altLang="en-US" dirty="0"/>
              <a:t> 网页是一个包含 </a:t>
            </a:r>
            <a:r>
              <a:rPr lang="en-US" altLang="zh-CN" dirty="0"/>
              <a:t>HTML </a:t>
            </a:r>
            <a:r>
              <a:rPr lang="zh-CN" altLang="en-US" dirty="0"/>
              <a:t>标签的纯文本文件</a:t>
            </a:r>
            <a:endParaRPr lang="en-US" altLang="zh-CN" dirty="0"/>
          </a:p>
          <a:p>
            <a:pPr lvl="1"/>
            <a:r>
              <a:rPr lang="en-US" altLang="zh-CN" dirty="0"/>
              <a:t> </a:t>
            </a:r>
            <a:r>
              <a:rPr lang="zh-CN" altLang="en-US" dirty="0"/>
              <a:t>是构成网站的基本元素</a:t>
            </a:r>
            <a:endParaRPr lang="en-US" altLang="zh-CN" dirty="0"/>
          </a:p>
          <a:p>
            <a:pPr lvl="1"/>
            <a:r>
              <a:rPr lang="en-US" altLang="zh-CN" dirty="0">
                <a:sym typeface="Arial" charset="0"/>
              </a:rPr>
              <a:t> </a:t>
            </a:r>
            <a:r>
              <a:rPr lang="zh-CN" altLang="en-US" dirty="0">
                <a:sym typeface="Arial" charset="0"/>
              </a:rPr>
              <a:t>后缀名为 </a:t>
            </a:r>
            <a:r>
              <a:rPr lang="en-US" altLang="zh-CN" dirty="0">
                <a:solidFill>
                  <a:srgbClr val="C00000"/>
                </a:solidFill>
                <a:sym typeface="Arial" charset="0"/>
              </a:rPr>
              <a:t>.html </a:t>
            </a:r>
            <a:r>
              <a:rPr lang="zh-CN" altLang="en-US" dirty="0">
                <a:sym typeface="Arial" charset="0"/>
              </a:rPr>
              <a:t>或 </a:t>
            </a:r>
            <a:r>
              <a:rPr lang="en-US" altLang="zh-CN" dirty="0">
                <a:solidFill>
                  <a:srgbClr val="C00000"/>
                </a:solidFill>
                <a:sym typeface="Arial" charset="0"/>
              </a:rPr>
              <a:t>.</a:t>
            </a:r>
            <a:r>
              <a:rPr lang="en-US" altLang="zh-CN" dirty="0" err="1">
                <a:solidFill>
                  <a:srgbClr val="C00000"/>
                </a:solidFill>
                <a:sym typeface="Arial" charset="0"/>
              </a:rPr>
              <a:t>htm</a:t>
            </a:r>
            <a:endParaRPr lang="zh-CN" altLang="en-US" dirty="0">
              <a:sym typeface="Arial" charset="0"/>
            </a:endParaRPr>
          </a:p>
          <a:p>
            <a:pPr lvl="1"/>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456" y="4509120"/>
            <a:ext cx="3024336" cy="1647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7967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a:t>
            </a:r>
            <a:r>
              <a:rPr lang="zh-CN" altLang="en-US" dirty="0"/>
              <a:t>简介</a:t>
            </a:r>
          </a:p>
        </p:txBody>
      </p:sp>
      <p:sp>
        <p:nvSpPr>
          <p:cNvPr id="3" name="内容占位符 2"/>
          <p:cNvSpPr>
            <a:spLocks noGrp="1"/>
          </p:cNvSpPr>
          <p:nvPr>
            <p:ph idx="1"/>
          </p:nvPr>
        </p:nvSpPr>
        <p:spPr>
          <a:xfrm>
            <a:off x="545465" y="2060848"/>
            <a:ext cx="10972800" cy="4641850"/>
          </a:xfrm>
        </p:spPr>
        <p:txBody>
          <a:bodyPr/>
          <a:lstStyle/>
          <a:p>
            <a:endParaRPr lang="en-US" altLang="zh-CN" dirty="0"/>
          </a:p>
          <a:p>
            <a:endParaRPr lang="en-US" altLang="zh-CN" dirty="0"/>
          </a:p>
          <a:p>
            <a:endParaRPr lang="en-US" altLang="zh-CN" dirty="0"/>
          </a:p>
          <a:p>
            <a:r>
              <a:rPr lang="zh-CN" altLang="en-US" dirty="0">
                <a:solidFill>
                  <a:srgbClr val="FF0000"/>
                </a:solidFill>
              </a:rPr>
              <a:t>万维网</a:t>
            </a:r>
            <a:endParaRPr lang="en-US" altLang="zh-CN" dirty="0">
              <a:solidFill>
                <a:srgbClr val="FF0000"/>
              </a:solidFill>
            </a:endParaRPr>
          </a:p>
          <a:p>
            <a:pPr lvl="1"/>
            <a:r>
              <a:rPr lang="en-US" altLang="zh-CN" dirty="0"/>
              <a:t> </a:t>
            </a:r>
            <a:r>
              <a:rPr lang="zh-CN" altLang="en-US" dirty="0"/>
              <a:t>亦作“</a:t>
            </a:r>
            <a:r>
              <a:rPr lang="en-US" altLang="zh-CN" dirty="0">
                <a:solidFill>
                  <a:srgbClr val="FF0000"/>
                </a:solidFill>
              </a:rPr>
              <a:t>Web</a:t>
            </a:r>
            <a:r>
              <a:rPr lang="en-US" altLang="zh-CN" dirty="0"/>
              <a:t>”</a:t>
            </a:r>
            <a:r>
              <a:rPr lang="zh-CN" altLang="en-US" dirty="0"/>
              <a:t>、“</a:t>
            </a:r>
            <a:r>
              <a:rPr lang="en-US" altLang="zh-CN" dirty="0">
                <a:solidFill>
                  <a:srgbClr val="FF0000"/>
                </a:solidFill>
              </a:rPr>
              <a:t>WWW</a:t>
            </a:r>
            <a:r>
              <a:rPr lang="en-US" altLang="zh-CN" dirty="0"/>
              <a:t>”</a:t>
            </a:r>
            <a:r>
              <a:rPr lang="zh-CN" altLang="en-US" dirty="0"/>
              <a:t>，全称为“</a:t>
            </a:r>
            <a:r>
              <a:rPr lang="en-US" altLang="zh-CN" dirty="0"/>
              <a:t>World  Wide Web</a:t>
            </a:r>
            <a:r>
              <a:rPr lang="zh-CN" altLang="en-US" dirty="0"/>
              <a:t>”，是一个由许多互相链接的超文本组成的系统，通过互联网访问。</a:t>
            </a:r>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18" y="1305967"/>
            <a:ext cx="3425190" cy="2806065"/>
          </a:xfrm>
          <a:prstGeom prst="rect">
            <a:avLst/>
          </a:prstGeom>
          <a:noFill/>
          <a:ln w="9525">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848" y="1556792"/>
            <a:ext cx="3277870" cy="2776220"/>
          </a:xfrm>
          <a:prstGeom prst="rect">
            <a:avLst/>
          </a:prstGeom>
          <a:noFill/>
          <a:ln w="9525">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1658" y="1942237"/>
            <a:ext cx="3244850" cy="2712720"/>
          </a:xfrm>
          <a:prstGeom prst="rect">
            <a:avLst/>
          </a:prstGeom>
          <a:noFill/>
          <a:ln w="9525">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直接箭头连接符 6"/>
          <p:cNvCxnSpPr>
            <a:stCxn id="11" idx="3"/>
            <a:endCxn id="10" idx="1"/>
          </p:cNvCxnSpPr>
          <p:nvPr/>
        </p:nvCxnSpPr>
        <p:spPr>
          <a:xfrm>
            <a:off x="1354728" y="2022247"/>
            <a:ext cx="3235960" cy="78295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10" idx="3"/>
            <a:endCxn id="6" idx="1"/>
          </p:cNvCxnSpPr>
          <p:nvPr/>
        </p:nvCxnSpPr>
        <p:spPr>
          <a:xfrm>
            <a:off x="8134623" y="2805202"/>
            <a:ext cx="407035" cy="4933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590688" y="2618512"/>
            <a:ext cx="3543935" cy="3727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60393" y="1897152"/>
            <a:ext cx="394335" cy="2501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69485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 calcmode="lin" valueType="num">
                                      <p:cBhvr additive="base">
                                        <p:cTn id="4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3" end="3"/>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 calcmode="lin" valueType="num">
                                      <p:cBhvr additive="base">
                                        <p:cTn id="4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网站访问过程</a:t>
            </a:r>
          </a:p>
        </p:txBody>
      </p:sp>
      <p:sp>
        <p:nvSpPr>
          <p:cNvPr id="3" name="内容占位符 2"/>
          <p:cNvSpPr>
            <a:spLocks noGrp="1"/>
          </p:cNvSpPr>
          <p:nvPr>
            <p:ph idx="1"/>
          </p:nvPr>
        </p:nvSpPr>
        <p:spPr/>
        <p:txBody>
          <a:bodyPr/>
          <a:lstStyle/>
          <a:p>
            <a:endParaRPr lang="zh-CN" altLang="en-US" dirty="0"/>
          </a:p>
        </p:txBody>
      </p:sp>
      <p:pic>
        <p:nvPicPr>
          <p:cNvPr id="4" name="Picture 4" descr="D:\Program Files\Microsoft Office\MEDIA\CAGCAT10\j01953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5288" y="1463040"/>
            <a:ext cx="1103312"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5397" y="1560376"/>
            <a:ext cx="361547" cy="327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descr="D:\Program Files\Microsoft Office\MEDIA\CAGCAT10\j01953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2839" y="2649680"/>
            <a:ext cx="1103313"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5325" y="2771774"/>
            <a:ext cx="349170" cy="359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D:\Program Files\Microsoft Office\MEDIA\CAGCAT10\j01953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1300" y="4188143"/>
            <a:ext cx="1103313"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54867" y="1075315"/>
            <a:ext cx="2236928" cy="136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31432" y="4317909"/>
            <a:ext cx="277758" cy="2809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rot="20419396">
            <a:off x="3468775" y="2062642"/>
            <a:ext cx="2341245" cy="398780"/>
          </a:xfrm>
          <a:prstGeom prst="rect">
            <a:avLst/>
          </a:prstGeom>
        </p:spPr>
        <p:txBody>
          <a:bodyPr wrap="none">
            <a:spAutoFit/>
          </a:bodyPr>
          <a:lstStyle/>
          <a:p>
            <a:r>
              <a:rPr lang="en-US" altLang="zh-CN" sz="2000" dirty="0"/>
              <a:t>http://www.qq.com/</a:t>
            </a:r>
            <a:endParaRPr lang="zh-CN" altLang="en-US" sz="2000" dirty="0"/>
          </a:p>
        </p:txBody>
      </p:sp>
      <p:sp>
        <p:nvSpPr>
          <p:cNvPr id="12" name="矩形 11"/>
          <p:cNvSpPr/>
          <p:nvPr/>
        </p:nvSpPr>
        <p:spPr>
          <a:xfrm>
            <a:off x="3986886" y="2707312"/>
            <a:ext cx="2799080" cy="398780"/>
          </a:xfrm>
          <a:prstGeom prst="rect">
            <a:avLst/>
          </a:prstGeom>
          <a:scene3d>
            <a:camera prst="orthographicFront">
              <a:rot lat="0" lon="0" rev="0"/>
            </a:camera>
            <a:lightRig rig="threePt" dir="t"/>
          </a:scene3d>
        </p:spPr>
        <p:txBody>
          <a:bodyPr wrap="none">
            <a:spAutoFit/>
          </a:bodyPr>
          <a:lstStyle/>
          <a:p>
            <a:r>
              <a:rPr lang="en-US" altLang="zh-CN" sz="2000" dirty="0"/>
              <a:t>http://news.sina.com.cn/</a:t>
            </a:r>
            <a:endParaRPr lang="zh-CN" altLang="en-US" sz="2000" dirty="0"/>
          </a:p>
        </p:txBody>
      </p:sp>
      <p:sp>
        <p:nvSpPr>
          <p:cNvPr id="13" name="矩形 12"/>
          <p:cNvSpPr/>
          <p:nvPr/>
        </p:nvSpPr>
        <p:spPr>
          <a:xfrm rot="1500000">
            <a:off x="3508859" y="3547751"/>
            <a:ext cx="2348230" cy="398780"/>
          </a:xfrm>
          <a:prstGeom prst="rect">
            <a:avLst/>
          </a:prstGeom>
        </p:spPr>
        <p:txBody>
          <a:bodyPr wrap="none">
            <a:spAutoFit/>
          </a:bodyPr>
          <a:lstStyle/>
          <a:p>
            <a:r>
              <a:rPr lang="en-US" altLang="zh-CN" sz="2000" dirty="0"/>
              <a:t>http://news.qq.com/</a:t>
            </a:r>
            <a:endParaRPr lang="zh-CN" altLang="en-US" sz="2000" dirty="0"/>
          </a:p>
        </p:txBody>
      </p:sp>
      <p:sp>
        <p:nvSpPr>
          <p:cNvPr id="14" name="TextBox 13"/>
          <p:cNvSpPr txBox="1"/>
          <p:nvPr/>
        </p:nvSpPr>
        <p:spPr>
          <a:xfrm>
            <a:off x="1200350" y="4083387"/>
            <a:ext cx="3259507" cy="954107"/>
          </a:xfrm>
          <a:prstGeom prst="rect">
            <a:avLst/>
          </a:prstGeom>
          <a:noFill/>
          <a:ln>
            <a:noFill/>
          </a:ln>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Web </a:t>
            </a:r>
            <a:r>
              <a:rPr lang="zh-CN" altLang="en-US" sz="2800" dirty="0">
                <a:solidFill>
                  <a:srgbClr val="FF0000"/>
                </a:solidFill>
                <a:latin typeface="微软雅黑" panose="020B0503020204020204" pitchFamily="34" charset="-122"/>
                <a:ea typeface="微软雅黑" panose="020B0503020204020204" pitchFamily="34" charset="-122"/>
              </a:rPr>
              <a:t>服务器</a:t>
            </a:r>
            <a:r>
              <a:rPr lang="en-US" altLang="zh-CN" sz="2800" dirty="0">
                <a:latin typeface="微软雅黑" panose="020B0503020204020204" pitchFamily="34" charset="-122"/>
                <a:ea typeface="微软雅黑" panose="020B0503020204020204" pitchFamily="34" charset="-122"/>
              </a:rPr>
              <a:t>(Server)</a:t>
            </a:r>
            <a:endParaRPr lang="zh-CN" altLang="en-US" sz="2800" dirty="0">
              <a:latin typeface="微软雅黑" panose="020B0503020204020204" pitchFamily="34" charset="-122"/>
              <a:ea typeface="微软雅黑" panose="020B0503020204020204" pitchFamily="34" charset="-122"/>
            </a:endParaRPr>
          </a:p>
        </p:txBody>
      </p:sp>
      <p:sp>
        <p:nvSpPr>
          <p:cNvPr id="15" name="TextBox 14"/>
          <p:cNvSpPr txBox="1"/>
          <p:nvPr/>
        </p:nvSpPr>
        <p:spPr>
          <a:xfrm>
            <a:off x="6242475" y="5564650"/>
            <a:ext cx="3856529" cy="521970"/>
          </a:xfrm>
          <a:prstGeom prst="rect">
            <a:avLst/>
          </a:prstGeom>
          <a:noFill/>
          <a:ln>
            <a:noFill/>
          </a:ln>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Web </a:t>
            </a:r>
            <a:r>
              <a:rPr lang="zh-CN" altLang="en-US" sz="2800" dirty="0">
                <a:solidFill>
                  <a:srgbClr val="FF0000"/>
                </a:solidFill>
                <a:latin typeface="微软雅黑" panose="020B0503020204020204" pitchFamily="34" charset="-122"/>
                <a:ea typeface="微软雅黑" panose="020B0503020204020204" pitchFamily="34" charset="-122"/>
              </a:rPr>
              <a:t>浏览器</a:t>
            </a:r>
            <a:r>
              <a:rPr lang="en-US" altLang="zh-CN" sz="2800" dirty="0">
                <a:latin typeface="微软雅黑" panose="020B0503020204020204" pitchFamily="34" charset="-122"/>
                <a:ea typeface="微软雅黑" panose="020B0503020204020204" pitchFamily="34" charset="-122"/>
              </a:rPr>
              <a:t>(Browser)</a:t>
            </a:r>
            <a:endParaRPr lang="zh-CN" altLang="en-US" sz="2800" dirty="0">
              <a:latin typeface="微软雅黑" panose="020B0503020204020204" pitchFamily="34" charset="-122"/>
              <a:ea typeface="微软雅黑" panose="020B0503020204020204" pitchFamily="34" charset="-122"/>
            </a:endParaRPr>
          </a:p>
        </p:txBody>
      </p:sp>
      <p:sp>
        <p:nvSpPr>
          <p:cNvPr id="16" name="TextBox 15"/>
          <p:cNvSpPr txBox="1"/>
          <p:nvPr/>
        </p:nvSpPr>
        <p:spPr>
          <a:xfrm>
            <a:off x="3987125" y="1396365"/>
            <a:ext cx="945467" cy="521970"/>
          </a:xfrm>
          <a:prstGeom prst="rect">
            <a:avLst/>
          </a:prstGeom>
          <a:noFill/>
          <a:ln>
            <a:noFill/>
          </a:ln>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URL</a:t>
            </a:r>
            <a:endParaRPr lang="zh-CN" altLang="en-US" sz="2800" dirty="0">
              <a:solidFill>
                <a:srgbClr val="FF0000"/>
              </a:solidFill>
              <a:latin typeface="微软雅黑" panose="020B0503020204020204" pitchFamily="34" charset="-122"/>
              <a:ea typeface="微软雅黑" panose="020B0503020204020204" pitchFamily="34" charset="-122"/>
            </a:endParaRPr>
          </a:p>
        </p:txBody>
      </p:sp>
      <p:cxnSp>
        <p:nvCxnSpPr>
          <p:cNvPr id="17" name="直接箭头连接符 16"/>
          <p:cNvCxnSpPr/>
          <p:nvPr/>
        </p:nvCxnSpPr>
        <p:spPr>
          <a:xfrm flipH="1">
            <a:off x="3405193" y="2088514"/>
            <a:ext cx="2175600" cy="7810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3510910" y="2144872"/>
            <a:ext cx="2243723" cy="7810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3425190" y="3067685"/>
            <a:ext cx="3491865" cy="279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3510915" y="3174365"/>
            <a:ext cx="354647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1333" y="2144871"/>
            <a:ext cx="160020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21740" y="2614959"/>
            <a:ext cx="2235616" cy="1360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94252" y="4071305"/>
            <a:ext cx="2235616" cy="1360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直接箭头连接符 23"/>
          <p:cNvCxnSpPr/>
          <p:nvPr/>
        </p:nvCxnSpPr>
        <p:spPr>
          <a:xfrm flipH="1" flipV="1">
            <a:off x="3425190" y="3327400"/>
            <a:ext cx="2124710" cy="9721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3459480" y="3451860"/>
            <a:ext cx="2064385" cy="9556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213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P spid="16"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02759F-742F-46A6-AC35-16300176B31D}"/>
              </a:ext>
            </a:extLst>
          </p:cNvPr>
          <p:cNvSpPr>
            <a:spLocks noGrp="1"/>
          </p:cNvSpPr>
          <p:nvPr>
            <p:ph type="title"/>
          </p:nvPr>
        </p:nvSpPr>
        <p:spPr/>
        <p:txBody>
          <a:bodyPr/>
          <a:lstStyle/>
          <a:p>
            <a:r>
              <a:rPr lang="en-US" altLang="zh-CN" dirty="0"/>
              <a:t>Web </a:t>
            </a:r>
            <a:r>
              <a:rPr lang="zh-CN" altLang="en-US" dirty="0"/>
              <a:t>相关概念</a:t>
            </a:r>
          </a:p>
        </p:txBody>
      </p:sp>
      <p:sp>
        <p:nvSpPr>
          <p:cNvPr id="3" name="内容占位符 2">
            <a:extLst>
              <a:ext uri="{FF2B5EF4-FFF2-40B4-BE49-F238E27FC236}">
                <a16:creationId xmlns:a16="http://schemas.microsoft.com/office/drawing/2014/main" id="{D676CE63-BFB9-410D-981C-2FDFD68F316F}"/>
              </a:ext>
            </a:extLst>
          </p:cNvPr>
          <p:cNvSpPr>
            <a:spLocks noGrp="1"/>
          </p:cNvSpPr>
          <p:nvPr>
            <p:ph idx="1"/>
          </p:nvPr>
        </p:nvSpPr>
        <p:spPr/>
        <p:txBody>
          <a:bodyPr/>
          <a:lstStyle/>
          <a:p>
            <a:r>
              <a:rPr lang="en-US" altLang="zh-CN" dirty="0"/>
              <a:t>Web </a:t>
            </a:r>
            <a:r>
              <a:rPr lang="zh-CN" altLang="en-US" dirty="0">
                <a:solidFill>
                  <a:srgbClr val="FF0000"/>
                </a:solidFill>
              </a:rPr>
              <a:t>浏览器</a:t>
            </a:r>
          </a:p>
          <a:p>
            <a:pPr lvl="1"/>
            <a:r>
              <a:rPr lang="zh-CN" altLang="en-US" dirty="0">
                <a:sym typeface="+mn-ea"/>
              </a:rPr>
              <a:t> 显示网页内容，并让用户与这些文件交互的一种软件。</a:t>
            </a:r>
          </a:p>
          <a:p>
            <a:pPr lvl="1"/>
            <a:r>
              <a:rPr lang="zh-CN" altLang="en-US" dirty="0">
                <a:sym typeface="+mn-ea"/>
              </a:rPr>
              <a:t> 常用浏览器：谷歌浏览器</a:t>
            </a:r>
            <a:r>
              <a:rPr lang="en-US" altLang="zh-CN" dirty="0">
                <a:sym typeface="+mn-ea"/>
              </a:rPr>
              <a:t>(Chrome)</a:t>
            </a:r>
            <a:r>
              <a:rPr lang="zh-CN" altLang="en-US" dirty="0">
                <a:sym typeface="+mn-ea"/>
              </a:rPr>
              <a:t>、火狐</a:t>
            </a:r>
            <a:r>
              <a:rPr lang="en-US" altLang="zh-CN" dirty="0">
                <a:sym typeface="+mn-ea"/>
              </a:rPr>
              <a:t>(Firefox)</a:t>
            </a:r>
            <a:r>
              <a:rPr lang="zh-CN" altLang="en-US" dirty="0">
                <a:sym typeface="+mn-ea"/>
              </a:rPr>
              <a:t>、</a:t>
            </a:r>
            <a:r>
              <a:rPr lang="en-US" altLang="zh-CN" dirty="0">
                <a:sym typeface="+mn-ea"/>
              </a:rPr>
              <a:t>IE</a:t>
            </a:r>
            <a:r>
              <a:rPr lang="zh-CN" altLang="en-US" dirty="0">
                <a:sym typeface="+mn-ea"/>
              </a:rPr>
              <a:t>。</a:t>
            </a:r>
            <a:endParaRPr lang="en-US" altLang="zh-CN" dirty="0">
              <a:sym typeface="+mn-ea"/>
            </a:endParaRPr>
          </a:p>
          <a:p>
            <a:r>
              <a:rPr lang="en-US" altLang="zh-CN" dirty="0"/>
              <a:t>Web </a:t>
            </a:r>
            <a:r>
              <a:rPr lang="zh-CN" altLang="en-US" dirty="0">
                <a:solidFill>
                  <a:srgbClr val="FF0000"/>
                </a:solidFill>
              </a:rPr>
              <a:t>服务器</a:t>
            </a:r>
            <a:endParaRPr lang="zh-CN" altLang="en-US" dirty="0"/>
          </a:p>
          <a:p>
            <a:pPr lvl="1"/>
            <a:r>
              <a:rPr lang="zh-CN" altLang="en-US" dirty="0">
                <a:sym typeface="+mn-ea"/>
              </a:rPr>
              <a:t> 物理设备：提供 </a:t>
            </a:r>
            <a:r>
              <a:rPr lang="en-US" altLang="zh-CN" dirty="0">
                <a:sym typeface="+mn-ea"/>
              </a:rPr>
              <a:t>Web </a:t>
            </a:r>
            <a:r>
              <a:rPr lang="zh-CN" altLang="en-US" dirty="0">
                <a:sym typeface="+mn-ea"/>
              </a:rPr>
              <a:t>服务的计算机。</a:t>
            </a:r>
            <a:endParaRPr lang="zh-CN" altLang="en-US" dirty="0"/>
          </a:p>
          <a:p>
            <a:pPr lvl="1"/>
            <a:r>
              <a:rPr lang="zh-CN" altLang="en-US" dirty="0">
                <a:sym typeface="+mn-ea"/>
              </a:rPr>
              <a:t> 软件：根据用户请求将信息资源传递给用户的应用程序。</a:t>
            </a:r>
            <a:endParaRPr lang="zh-CN" altLang="en-US" dirty="0"/>
          </a:p>
          <a:p>
            <a:pPr lvl="1"/>
            <a:r>
              <a:rPr lang="zh-CN" altLang="en-US" dirty="0">
                <a:sym typeface="+mn-ea"/>
              </a:rPr>
              <a:t> 常用 </a:t>
            </a:r>
            <a:r>
              <a:rPr lang="en-US" altLang="zh-CN" dirty="0">
                <a:sym typeface="+mn-ea"/>
              </a:rPr>
              <a:t>Web </a:t>
            </a:r>
            <a:r>
              <a:rPr lang="zh-CN" altLang="en-US" dirty="0">
                <a:sym typeface="+mn-ea"/>
              </a:rPr>
              <a:t>服务器：</a:t>
            </a:r>
            <a:r>
              <a:rPr lang="en-US" altLang="zh-CN" dirty="0">
                <a:sym typeface="+mn-ea"/>
              </a:rPr>
              <a:t>Apache </a:t>
            </a:r>
            <a:r>
              <a:rPr lang="zh-CN" altLang="en-US" dirty="0">
                <a:sym typeface="+mn-ea"/>
              </a:rPr>
              <a:t>和 </a:t>
            </a:r>
            <a:r>
              <a:rPr lang="en-US" altLang="zh-CN" dirty="0">
                <a:sym typeface="+mn-ea"/>
              </a:rPr>
              <a:t>Nginx </a:t>
            </a:r>
            <a:r>
              <a:rPr lang="zh-CN" altLang="en-US" dirty="0">
                <a:sym typeface="+mn-ea"/>
              </a:rPr>
              <a:t>服务器。</a:t>
            </a:r>
            <a:endParaRPr lang="zh-CN" altLang="en-US" dirty="0"/>
          </a:p>
          <a:p>
            <a:endParaRPr lang="zh-CN" altLang="en-US" dirty="0"/>
          </a:p>
        </p:txBody>
      </p:sp>
    </p:spTree>
    <p:extLst>
      <p:ext uri="{BB962C8B-B14F-4D97-AF65-F5344CB8AC3E}">
        <p14:creationId xmlns:p14="http://schemas.microsoft.com/office/powerpoint/2010/main" val="27058068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sym typeface="+mn-ea"/>
              </a:rPr>
              <a:t>URL</a:t>
            </a:r>
            <a:r>
              <a:rPr lang="zh-CN" altLang="en-US" dirty="0">
                <a:sym typeface="+mn-ea"/>
              </a:rPr>
              <a:t>（</a:t>
            </a:r>
            <a:r>
              <a:rPr lang="en-US" altLang="zh-CN" dirty="0">
                <a:sym typeface="+mn-ea"/>
              </a:rPr>
              <a:t>Uniform Resource Locator </a:t>
            </a:r>
            <a:r>
              <a:rPr lang="zh-CN" altLang="en-US" dirty="0">
                <a:sym typeface="+mn-ea"/>
              </a:rPr>
              <a:t>统一资源定位符）</a:t>
            </a:r>
          </a:p>
          <a:p>
            <a:pPr lvl="1"/>
            <a:r>
              <a:rPr lang="zh-CN" altLang="en-US" dirty="0">
                <a:sym typeface="+mn-ea"/>
              </a:rPr>
              <a:t> 互联网上标准的资源的地址。</a:t>
            </a:r>
          </a:p>
          <a:p>
            <a:pPr lvl="1"/>
            <a:r>
              <a:rPr lang="zh-CN" altLang="en-US" dirty="0">
                <a:sym typeface="+mn-ea"/>
              </a:rPr>
              <a:t> 例：</a:t>
            </a:r>
          </a:p>
          <a:p>
            <a:pPr lvl="2"/>
            <a:r>
              <a:rPr lang="en-US" altLang="zh-CN" sz="2400" dirty="0">
                <a:latin typeface="微软雅黑" panose="020B0503020204020204" pitchFamily="34" charset="-122"/>
                <a:ea typeface="微软雅黑" panose="020B0503020204020204" pitchFamily="34" charset="-122"/>
                <a:sym typeface="+mn-ea"/>
                <a:hlinkClick r:id="rId3"/>
              </a:rPr>
              <a:t>http://www.baidu.com/</a:t>
            </a:r>
            <a:endParaRPr lang="en-US" altLang="zh-CN" sz="2400" dirty="0">
              <a:latin typeface="微软雅黑" panose="020B0503020204020204" pitchFamily="34" charset="-122"/>
              <a:ea typeface="微软雅黑" panose="020B0503020204020204" pitchFamily="34" charset="-122"/>
              <a:sym typeface="+mn-ea"/>
            </a:endParaRPr>
          </a:p>
          <a:p>
            <a:pPr lvl="2"/>
            <a:r>
              <a:rPr lang="en-US" altLang="zh-CN" sz="2400" dirty="0">
                <a:latin typeface="微软雅黑" panose="020B0503020204020204" pitchFamily="34" charset="-122"/>
                <a:ea typeface="微软雅黑" panose="020B0503020204020204" pitchFamily="34" charset="-122"/>
                <a:sym typeface="+mn-ea"/>
                <a:hlinkClick r:id="rId4"/>
              </a:rPr>
              <a:t>http://tech.sina.com.cn/it/2015-01-14/doc-iavxeafr9972646.html</a:t>
            </a:r>
            <a:endParaRPr lang="en-US" altLang="zh-CN" sz="2400" dirty="0">
              <a:latin typeface="微软雅黑" panose="020B0503020204020204" pitchFamily="34" charset="-122"/>
              <a:ea typeface="微软雅黑" panose="020B0503020204020204" pitchFamily="34" charset="-122"/>
              <a:sym typeface="+mn-ea"/>
            </a:endParaRPr>
          </a:p>
          <a:p>
            <a:pPr lvl="1"/>
            <a:r>
              <a:rPr lang="zh-CN" altLang="en-US" dirty="0">
                <a:sym typeface="+mn-ea"/>
              </a:rPr>
              <a:t> 组成部分：</a:t>
            </a:r>
            <a:r>
              <a:rPr lang="zh-CN" altLang="en-US" dirty="0">
                <a:solidFill>
                  <a:srgbClr val="FF0000"/>
                </a:solidFill>
                <a:sym typeface="+mn-ea"/>
              </a:rPr>
              <a:t>协议</a:t>
            </a:r>
            <a:r>
              <a:rPr lang="zh-CN" altLang="en-US" dirty="0">
                <a:sym typeface="+mn-ea"/>
              </a:rPr>
              <a:t>、</a:t>
            </a:r>
            <a:r>
              <a:rPr lang="zh-CN" altLang="en-US" dirty="0">
                <a:solidFill>
                  <a:srgbClr val="FF0000"/>
                </a:solidFill>
                <a:sym typeface="+mn-ea"/>
              </a:rPr>
              <a:t>服务器地址（域名）</a:t>
            </a:r>
            <a:r>
              <a:rPr lang="zh-CN" altLang="en-US" dirty="0">
                <a:sym typeface="+mn-ea"/>
              </a:rPr>
              <a:t>、</a:t>
            </a:r>
            <a:r>
              <a:rPr lang="zh-CN" altLang="en-US" dirty="0">
                <a:solidFill>
                  <a:srgbClr val="FF0000"/>
                </a:solidFill>
                <a:sym typeface="+mn-ea"/>
              </a:rPr>
              <a:t>资源路径</a:t>
            </a:r>
          </a:p>
          <a:p>
            <a:pPr lvl="2"/>
            <a:r>
              <a:rPr lang="en-US" altLang="zh-CN" sz="2400" dirty="0">
                <a:latin typeface="微软雅黑" panose="020B0503020204020204" pitchFamily="34" charset="-122"/>
                <a:ea typeface="微软雅黑" panose="020B0503020204020204" pitchFamily="34" charset="-122"/>
                <a:sym typeface="+mn-ea"/>
              </a:rPr>
              <a:t>http://tech.sina.com.cn/it/doc-iavxeaf46.html</a:t>
            </a:r>
            <a:endParaRPr lang="en-US" altLang="zh-CN" sz="2400" dirty="0">
              <a:latin typeface="微软雅黑" panose="020B0503020204020204" pitchFamily="34" charset="-122"/>
              <a:ea typeface="微软雅黑" panose="020B0503020204020204" pitchFamily="34" charset="-122"/>
            </a:endParaRPr>
          </a:p>
          <a:p>
            <a:pPr marL="0" indent="0">
              <a:buNone/>
            </a:pPr>
            <a:endParaRPr lang="zh-CN" altLang="en-US" dirty="0"/>
          </a:p>
        </p:txBody>
      </p:sp>
      <p:sp>
        <p:nvSpPr>
          <p:cNvPr id="4" name="文本框 13"/>
          <p:cNvSpPr txBox="1"/>
          <p:nvPr/>
        </p:nvSpPr>
        <p:spPr>
          <a:xfrm>
            <a:off x="1775520" y="5862564"/>
            <a:ext cx="741680" cy="429895"/>
          </a:xfrm>
          <a:prstGeom prst="rect">
            <a:avLst/>
          </a:prstGeom>
          <a:noFill/>
        </p:spPr>
        <p:txBody>
          <a:bodyPr wrap="none" rtlCol="0">
            <a:spAutoFit/>
          </a:bodyPr>
          <a:lstStyle/>
          <a:p>
            <a:r>
              <a:rPr lang="zh-CN" altLang="en-US" sz="2200" b="1" dirty="0">
                <a:latin typeface="微软雅黑" panose="020B0503020204020204" pitchFamily="34" charset="-122"/>
                <a:ea typeface="微软雅黑" panose="020B0503020204020204" pitchFamily="34" charset="-122"/>
              </a:rPr>
              <a:t>协议</a:t>
            </a:r>
          </a:p>
        </p:txBody>
      </p:sp>
      <p:sp>
        <p:nvSpPr>
          <p:cNvPr id="5" name="文本框 14"/>
          <p:cNvSpPr txBox="1"/>
          <p:nvPr/>
        </p:nvSpPr>
        <p:spPr>
          <a:xfrm>
            <a:off x="2538790" y="5862564"/>
            <a:ext cx="2697480" cy="429895"/>
          </a:xfrm>
          <a:prstGeom prst="rect">
            <a:avLst/>
          </a:prstGeom>
          <a:noFill/>
        </p:spPr>
        <p:txBody>
          <a:bodyPr wrap="none" rtlCol="0">
            <a:spAutoFit/>
          </a:bodyPr>
          <a:lstStyle/>
          <a:p>
            <a:r>
              <a:rPr lang="zh-CN" altLang="en-US" sz="2200" b="1" dirty="0">
                <a:latin typeface="微软雅黑" panose="020B0503020204020204" pitchFamily="34" charset="-122"/>
                <a:ea typeface="微软雅黑" panose="020B0503020204020204" pitchFamily="34" charset="-122"/>
              </a:rPr>
              <a:t>服务器地址（域名）</a:t>
            </a:r>
          </a:p>
        </p:txBody>
      </p:sp>
      <p:sp>
        <p:nvSpPr>
          <p:cNvPr id="6" name="文本框 15"/>
          <p:cNvSpPr txBox="1"/>
          <p:nvPr/>
        </p:nvSpPr>
        <p:spPr>
          <a:xfrm>
            <a:off x="5715695" y="5862564"/>
            <a:ext cx="1300480" cy="429895"/>
          </a:xfrm>
          <a:prstGeom prst="rect">
            <a:avLst/>
          </a:prstGeom>
          <a:noFill/>
        </p:spPr>
        <p:txBody>
          <a:bodyPr wrap="none" rtlCol="0">
            <a:spAutoFit/>
          </a:bodyPr>
          <a:lstStyle/>
          <a:p>
            <a:r>
              <a:rPr lang="zh-CN" altLang="en-US" sz="2200" b="1" dirty="0">
                <a:latin typeface="微软雅黑" panose="020B0503020204020204" pitchFamily="34" charset="-122"/>
                <a:ea typeface="微软雅黑" panose="020B0503020204020204" pitchFamily="34" charset="-122"/>
              </a:rPr>
              <a:t>资源路径</a:t>
            </a:r>
          </a:p>
        </p:txBody>
      </p:sp>
      <p:sp>
        <p:nvSpPr>
          <p:cNvPr id="7" name="矩形 6"/>
          <p:cNvSpPr/>
          <p:nvPr/>
        </p:nvSpPr>
        <p:spPr>
          <a:xfrm>
            <a:off x="1787332" y="5157192"/>
            <a:ext cx="658456" cy="39624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445787" y="5157192"/>
            <a:ext cx="2730287" cy="39624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176074" y="5157192"/>
            <a:ext cx="3308001" cy="39751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28096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a:t>
            </a:r>
            <a:r>
              <a:rPr lang="zh-CN" altLang="en-US" dirty="0"/>
              <a:t>开发语言</a:t>
            </a:r>
          </a:p>
        </p:txBody>
      </p:sp>
      <p:sp>
        <p:nvSpPr>
          <p:cNvPr id="3" name="内容占位符 2"/>
          <p:cNvSpPr>
            <a:spLocks noGrp="1"/>
          </p:cNvSpPr>
          <p:nvPr>
            <p:ph idx="1"/>
          </p:nvPr>
        </p:nvSpPr>
        <p:spPr/>
        <p:txBody>
          <a:bodyPr/>
          <a:lstStyle/>
          <a:p>
            <a:r>
              <a:rPr lang="en-US" altLang="zh-CN" dirty="0"/>
              <a:t>HTML</a:t>
            </a:r>
          </a:p>
          <a:p>
            <a:pPr lvl="1"/>
            <a:r>
              <a:rPr lang="zh-CN" altLang="en-US" dirty="0"/>
              <a:t> 超文本标记语言  </a:t>
            </a:r>
            <a:r>
              <a:rPr lang="en-US" altLang="zh-CN" dirty="0"/>
              <a:t>(</a:t>
            </a:r>
            <a:r>
              <a:rPr lang="en-US" altLang="zh-CN" b="1" dirty="0"/>
              <a:t>H</a:t>
            </a:r>
            <a:r>
              <a:rPr lang="en-US" altLang="zh-CN" dirty="0"/>
              <a:t>yper </a:t>
            </a:r>
            <a:r>
              <a:rPr lang="en-US" altLang="zh-CN" b="1" dirty="0"/>
              <a:t>T</a:t>
            </a:r>
            <a:r>
              <a:rPr lang="en-US" altLang="zh-CN" dirty="0"/>
              <a:t>ext </a:t>
            </a:r>
            <a:r>
              <a:rPr lang="en-US" altLang="zh-CN" b="1" dirty="0"/>
              <a:t>M</a:t>
            </a:r>
            <a:r>
              <a:rPr lang="en-US" altLang="zh-CN" dirty="0"/>
              <a:t>arkup </a:t>
            </a:r>
            <a:r>
              <a:rPr lang="en-US" altLang="zh-CN" b="1" dirty="0"/>
              <a:t>L</a:t>
            </a:r>
            <a:r>
              <a:rPr lang="en-US" altLang="zh-CN" dirty="0"/>
              <a:t>anguage</a:t>
            </a:r>
            <a:r>
              <a:rPr lang="zh-CN" altLang="en-US" dirty="0"/>
              <a:t>，简称：</a:t>
            </a:r>
            <a:r>
              <a:rPr lang="en-US" altLang="zh-CN" dirty="0"/>
              <a:t>HTML ) </a:t>
            </a:r>
          </a:p>
          <a:p>
            <a:pPr lvl="1"/>
            <a:r>
              <a:rPr lang="en-US" altLang="zh-CN" dirty="0"/>
              <a:t> </a:t>
            </a:r>
            <a:r>
              <a:rPr lang="zh-CN" altLang="en-US" dirty="0"/>
              <a:t>不是编程语言，是一种用于定义内容结构的标记语言</a:t>
            </a:r>
            <a:endParaRPr lang="en-US" altLang="zh-CN" dirty="0"/>
          </a:p>
          <a:p>
            <a:pPr lvl="1"/>
            <a:r>
              <a:rPr lang="zh-CN" altLang="en-US" dirty="0"/>
              <a:t> 标记语言是一套</a:t>
            </a:r>
            <a:r>
              <a:rPr lang="zh-CN" altLang="en-US" dirty="0">
                <a:solidFill>
                  <a:srgbClr val="C00000"/>
                </a:solidFill>
              </a:rPr>
              <a:t>标记标签</a:t>
            </a:r>
            <a:r>
              <a:rPr lang="zh-CN" altLang="en-US" dirty="0"/>
              <a:t>，</a:t>
            </a:r>
            <a:r>
              <a:rPr lang="en-US" altLang="zh-CN" dirty="0"/>
              <a:t>HTML </a:t>
            </a:r>
            <a:r>
              <a:rPr lang="zh-CN" altLang="en-US" dirty="0"/>
              <a:t>使用标记标签来描述网页</a:t>
            </a:r>
          </a:p>
          <a:p>
            <a:pPr marL="457200" lvl="1" indent="0">
              <a:buNone/>
            </a:pPr>
            <a:endParaRPr lang="zh-CN" altLang="en-US" dirty="0"/>
          </a:p>
        </p:txBody>
      </p:sp>
    </p:spTree>
    <p:extLst>
      <p:ext uri="{BB962C8B-B14F-4D97-AF65-F5344CB8AC3E}">
        <p14:creationId xmlns:p14="http://schemas.microsoft.com/office/powerpoint/2010/main" val="27728589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 </a:t>
            </a:r>
            <a:r>
              <a:rPr lang="en-US" altLang="zh-CN" dirty="0"/>
              <a:t>HTML </a:t>
            </a:r>
            <a:r>
              <a:rPr lang="zh-CN" altLang="en-US" dirty="0"/>
              <a:t>标签</a:t>
            </a:r>
          </a:p>
        </p:txBody>
      </p:sp>
      <p:sp>
        <p:nvSpPr>
          <p:cNvPr id="3" name="内容占位符 2"/>
          <p:cNvSpPr>
            <a:spLocks noGrp="1"/>
          </p:cNvSpPr>
          <p:nvPr>
            <p:ph idx="1"/>
          </p:nvPr>
        </p:nvSpPr>
        <p:spPr/>
        <p:txBody>
          <a:bodyPr/>
          <a:lstStyle/>
          <a:p>
            <a:r>
              <a:rPr lang="zh-CN" altLang="en-US" dirty="0"/>
              <a:t>常用 </a:t>
            </a:r>
            <a:r>
              <a:rPr lang="en-US" altLang="zh-CN" dirty="0"/>
              <a:t>HTML </a:t>
            </a:r>
            <a:r>
              <a:rPr lang="zh-CN" altLang="en-US" dirty="0"/>
              <a:t>标签</a:t>
            </a:r>
            <a:endParaRPr lang="en-US" altLang="zh-CN" dirty="0"/>
          </a:p>
          <a:p>
            <a:endParaRPr lang="zh-CN" altLang="en-US" dirty="0"/>
          </a:p>
        </p:txBody>
      </p:sp>
      <p:pic>
        <p:nvPicPr>
          <p:cNvPr id="2050" name="Picture 2" descr="C:\Users\小黑E550\Desktop\图片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2393156"/>
            <a:ext cx="8764587" cy="334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9815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 </a:t>
            </a:r>
            <a:r>
              <a:rPr lang="zh-CN" altLang="en-US" dirty="0"/>
              <a:t>基本结构</a:t>
            </a:r>
          </a:p>
        </p:txBody>
      </p:sp>
      <p:sp>
        <p:nvSpPr>
          <p:cNvPr id="3" name="内容占位符 2"/>
          <p:cNvSpPr>
            <a:spLocks noGrp="1"/>
          </p:cNvSpPr>
          <p:nvPr>
            <p:ph idx="1"/>
          </p:nvPr>
        </p:nvSpPr>
        <p:spPr/>
        <p:txBody>
          <a:bodyPr/>
          <a:lstStyle/>
          <a:p>
            <a:endParaRPr lang="zh-CN" altLang="en-US" dirty="0"/>
          </a:p>
        </p:txBody>
      </p:sp>
      <p:grpSp>
        <p:nvGrpSpPr>
          <p:cNvPr id="4" name="Group 36"/>
          <p:cNvGrpSpPr/>
          <p:nvPr/>
        </p:nvGrpSpPr>
        <p:grpSpPr bwMode="auto">
          <a:xfrm>
            <a:off x="821500" y="2002807"/>
            <a:ext cx="2132012" cy="3875437"/>
            <a:chOff x="0" y="1253"/>
            <a:chExt cx="1343" cy="2968"/>
          </a:xfrm>
        </p:grpSpPr>
        <p:sp>
          <p:nvSpPr>
            <p:cNvPr id="5" name="AutoShape 32"/>
            <p:cNvSpPr/>
            <p:nvPr/>
          </p:nvSpPr>
          <p:spPr bwMode="auto">
            <a:xfrm>
              <a:off x="845" y="1253"/>
              <a:ext cx="498" cy="2968"/>
            </a:xfrm>
            <a:prstGeom prst="leftBrace">
              <a:avLst>
                <a:gd name="adj1" fmla="val 47825"/>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6" name="Text Box 33"/>
            <p:cNvSpPr txBox="1">
              <a:spLocks noChangeArrowheads="1"/>
            </p:cNvSpPr>
            <p:nvPr/>
          </p:nvSpPr>
          <p:spPr bwMode="auto">
            <a:xfrm>
              <a:off x="0" y="2197"/>
              <a:ext cx="855"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spcBef>
                  <a:spcPct val="50000"/>
                </a:spcBef>
              </a:pPr>
              <a:r>
                <a:rPr lang="en-US" altLang="zh-CN" sz="3000" b="1" dirty="0">
                  <a:solidFill>
                    <a:srgbClr val="FF0000"/>
                  </a:solidFill>
                  <a:ea typeface="宋体" panose="02010600030101010101" pitchFamily="2" charset="-122"/>
                </a:rPr>
                <a:t>HTML</a:t>
              </a:r>
              <a:r>
                <a:rPr lang="zh-CN" altLang="en-US" sz="3000" b="1" dirty="0">
                  <a:solidFill>
                    <a:srgbClr val="FF0000"/>
                  </a:solidFill>
                  <a:ea typeface="宋体" panose="02010600030101010101" pitchFamily="2" charset="-122"/>
                </a:rPr>
                <a:t>文件</a:t>
              </a:r>
              <a:endParaRPr lang="en-US" altLang="zh-CN" sz="3000" b="1" dirty="0">
                <a:solidFill>
                  <a:srgbClr val="FF0000"/>
                </a:solidFill>
                <a:ea typeface="宋体" panose="02010600030101010101" pitchFamily="2" charset="-122"/>
              </a:endParaRPr>
            </a:p>
          </p:txBody>
        </p:sp>
      </p:grpSp>
      <p:sp>
        <p:nvSpPr>
          <p:cNvPr id="7" name="矩形 6"/>
          <p:cNvSpPr/>
          <p:nvPr/>
        </p:nvSpPr>
        <p:spPr>
          <a:xfrm>
            <a:off x="4195599" y="1160358"/>
            <a:ext cx="7344816" cy="5220970"/>
          </a:xfrm>
          <a:prstGeom prst="rect">
            <a:avLst/>
          </a:prstGeom>
          <a:solidFill>
            <a:srgbClr val="C7F3FD"/>
          </a:solidFill>
        </p:spPr>
        <p:txBody>
          <a:bodyPr wrap="square">
            <a:spAutoFit/>
          </a:bodyPr>
          <a:lstStyle/>
          <a:p>
            <a:pPr>
              <a:lnSpc>
                <a:spcPts val="4000"/>
              </a:lnSpc>
            </a:pPr>
            <a:r>
              <a:rPr lang="en-US" altLang="zh-CN" sz="3200" b="1" dirty="0">
                <a:solidFill>
                  <a:srgbClr val="382E92"/>
                </a:solidFill>
              </a:rPr>
              <a:t>&lt;!DOCTYPE html&gt;</a:t>
            </a:r>
          </a:p>
          <a:p>
            <a:pPr>
              <a:lnSpc>
                <a:spcPts val="4000"/>
              </a:lnSpc>
            </a:pPr>
            <a:r>
              <a:rPr lang="en-US" altLang="zh-CN" sz="3200" b="1" dirty="0">
                <a:solidFill>
                  <a:srgbClr val="382E92"/>
                </a:solidFill>
              </a:rPr>
              <a:t>&lt;html&gt;</a:t>
            </a:r>
          </a:p>
          <a:p>
            <a:pPr>
              <a:lnSpc>
                <a:spcPts val="4000"/>
              </a:lnSpc>
            </a:pPr>
            <a:r>
              <a:rPr lang="en-US" altLang="zh-CN" sz="3200" b="1" dirty="0">
                <a:solidFill>
                  <a:srgbClr val="382E92"/>
                </a:solidFill>
              </a:rPr>
              <a:t>	&lt;head&gt;</a:t>
            </a:r>
          </a:p>
          <a:p>
            <a:pPr>
              <a:lnSpc>
                <a:spcPts val="4000"/>
              </a:lnSpc>
            </a:pPr>
            <a:r>
              <a:rPr lang="en-US" altLang="zh-CN" sz="3200" b="1" dirty="0">
                <a:solidFill>
                  <a:srgbClr val="382E92"/>
                </a:solidFill>
              </a:rPr>
              <a:t>	    &lt;meta charset="UTF-8"</a:t>
            </a:r>
            <a:r>
              <a:rPr lang="en-US" altLang="zh-CN" sz="3200" b="1" dirty="0">
                <a:solidFill>
                  <a:srgbClr val="FF0000"/>
                </a:solidFill>
              </a:rPr>
              <a:t>/</a:t>
            </a:r>
            <a:r>
              <a:rPr lang="en-US" altLang="zh-CN" sz="3200" b="1" dirty="0">
                <a:solidFill>
                  <a:srgbClr val="382E92"/>
                </a:solidFill>
              </a:rPr>
              <a:t>&gt;</a:t>
            </a:r>
          </a:p>
          <a:p>
            <a:pPr>
              <a:lnSpc>
                <a:spcPts val="4000"/>
              </a:lnSpc>
            </a:pPr>
            <a:r>
              <a:rPr lang="en-US" altLang="zh-CN" sz="3200" dirty="0"/>
              <a:t>	    </a:t>
            </a:r>
            <a:r>
              <a:rPr lang="en-US" altLang="zh-CN" sz="3200" b="1" dirty="0">
                <a:solidFill>
                  <a:srgbClr val="382E92"/>
                </a:solidFill>
              </a:rPr>
              <a:t>&lt;title&gt;</a:t>
            </a:r>
            <a:r>
              <a:rPr lang="en-US" altLang="zh-CN" sz="3200" b="1" dirty="0"/>
              <a:t>demo</a:t>
            </a:r>
            <a:r>
              <a:rPr lang="en-US" altLang="zh-CN" sz="3200" b="1" dirty="0">
                <a:solidFill>
                  <a:srgbClr val="382E92"/>
                </a:solidFill>
              </a:rPr>
              <a:t>&lt;</a:t>
            </a:r>
            <a:r>
              <a:rPr lang="en-US" altLang="zh-CN" sz="3200" b="1" dirty="0">
                <a:solidFill>
                  <a:srgbClr val="FF0000"/>
                </a:solidFill>
              </a:rPr>
              <a:t>/</a:t>
            </a:r>
            <a:r>
              <a:rPr lang="en-US" altLang="zh-CN" sz="3200" b="1" dirty="0">
                <a:solidFill>
                  <a:srgbClr val="382E92"/>
                </a:solidFill>
              </a:rPr>
              <a:t>title&gt;</a:t>
            </a:r>
          </a:p>
          <a:p>
            <a:pPr>
              <a:lnSpc>
                <a:spcPts val="4000"/>
              </a:lnSpc>
            </a:pPr>
            <a:r>
              <a:rPr lang="en-US" altLang="zh-CN" sz="3200" b="1" dirty="0">
                <a:solidFill>
                  <a:srgbClr val="382E92"/>
                </a:solidFill>
              </a:rPr>
              <a:t>	&lt;</a:t>
            </a:r>
            <a:r>
              <a:rPr lang="en-US" altLang="zh-CN" sz="3200" b="1" dirty="0">
                <a:solidFill>
                  <a:srgbClr val="FF0000"/>
                </a:solidFill>
              </a:rPr>
              <a:t>/</a:t>
            </a:r>
            <a:r>
              <a:rPr lang="en-US" altLang="zh-CN" sz="3200" b="1" dirty="0">
                <a:solidFill>
                  <a:srgbClr val="382E92"/>
                </a:solidFill>
              </a:rPr>
              <a:t>head&gt;</a:t>
            </a:r>
          </a:p>
          <a:p>
            <a:pPr>
              <a:lnSpc>
                <a:spcPts val="4000"/>
              </a:lnSpc>
            </a:pPr>
            <a:r>
              <a:rPr lang="en-US" altLang="zh-CN" sz="3200" b="1" dirty="0">
                <a:solidFill>
                  <a:srgbClr val="382E92"/>
                </a:solidFill>
              </a:rPr>
              <a:t>	&lt;body&gt;</a:t>
            </a:r>
          </a:p>
          <a:p>
            <a:pPr>
              <a:lnSpc>
                <a:spcPts val="4000"/>
              </a:lnSpc>
            </a:pPr>
            <a:r>
              <a:rPr lang="en-US" altLang="zh-CN" sz="3200" dirty="0"/>
              <a:t>		</a:t>
            </a:r>
            <a:r>
              <a:rPr lang="en-US" altLang="zh-CN" sz="3200" b="1" dirty="0"/>
              <a:t>Hello World！</a:t>
            </a:r>
            <a:endParaRPr lang="en-US" altLang="zh-CN" sz="3200" b="1" dirty="0">
              <a:solidFill>
                <a:srgbClr val="382E92"/>
              </a:solidFill>
            </a:endParaRPr>
          </a:p>
          <a:p>
            <a:pPr>
              <a:lnSpc>
                <a:spcPts val="4000"/>
              </a:lnSpc>
            </a:pPr>
            <a:r>
              <a:rPr lang="en-US" altLang="zh-CN" sz="3200" b="1" dirty="0">
                <a:solidFill>
                  <a:srgbClr val="382E92"/>
                </a:solidFill>
              </a:rPr>
              <a:t>	&lt;</a:t>
            </a:r>
            <a:r>
              <a:rPr lang="en-US" altLang="zh-CN" sz="3200" b="1" dirty="0">
                <a:solidFill>
                  <a:srgbClr val="FF0000"/>
                </a:solidFill>
              </a:rPr>
              <a:t>/</a:t>
            </a:r>
            <a:r>
              <a:rPr lang="en-US" altLang="zh-CN" sz="3200" b="1" dirty="0">
                <a:solidFill>
                  <a:srgbClr val="382E92"/>
                </a:solidFill>
              </a:rPr>
              <a:t>body&gt;</a:t>
            </a:r>
          </a:p>
          <a:p>
            <a:pPr>
              <a:lnSpc>
                <a:spcPts val="4000"/>
              </a:lnSpc>
            </a:pPr>
            <a:r>
              <a:rPr lang="en-US" altLang="zh-CN" sz="3200" b="1" dirty="0">
                <a:solidFill>
                  <a:srgbClr val="382E92"/>
                </a:solidFill>
              </a:rPr>
              <a:t>&lt;</a:t>
            </a:r>
            <a:r>
              <a:rPr lang="en-US" altLang="zh-CN" sz="3200" b="1" dirty="0">
                <a:solidFill>
                  <a:srgbClr val="FF0000"/>
                </a:solidFill>
              </a:rPr>
              <a:t>/</a:t>
            </a:r>
            <a:r>
              <a:rPr lang="en-US" altLang="zh-CN" sz="3200" b="1" dirty="0">
                <a:solidFill>
                  <a:srgbClr val="382E92"/>
                </a:solidFill>
              </a:rPr>
              <a:t>html&gt;</a:t>
            </a:r>
            <a:endParaRPr lang="zh-CN" altLang="en-US" sz="3200" b="1" dirty="0">
              <a:solidFill>
                <a:srgbClr val="382E92"/>
              </a:solidFill>
            </a:endParaRPr>
          </a:p>
        </p:txBody>
      </p:sp>
      <p:grpSp>
        <p:nvGrpSpPr>
          <p:cNvPr id="8" name="Group 37"/>
          <p:cNvGrpSpPr/>
          <p:nvPr/>
        </p:nvGrpSpPr>
        <p:grpSpPr bwMode="auto">
          <a:xfrm flipH="1">
            <a:off x="2622993" y="2565876"/>
            <a:ext cx="1428450" cy="1584175"/>
            <a:chOff x="3782" y="1797"/>
            <a:chExt cx="1275" cy="635"/>
          </a:xfrm>
        </p:grpSpPr>
        <p:sp>
          <p:nvSpPr>
            <p:cNvPr id="9" name="AutoShape 30"/>
            <p:cNvSpPr/>
            <p:nvPr/>
          </p:nvSpPr>
          <p:spPr bwMode="auto">
            <a:xfrm>
              <a:off x="3782" y="1797"/>
              <a:ext cx="363" cy="635"/>
            </a:xfrm>
            <a:prstGeom prst="rightBrace">
              <a:avLst>
                <a:gd name="adj1" fmla="val 19785"/>
                <a:gd name="adj2" fmla="val 50000"/>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endParaRPr lang="zh-CN" altLang="en-US">
                <a:solidFill>
                  <a:srgbClr val="FF0000"/>
                </a:solidFill>
                <a:ea typeface="宋体" panose="02010600030101010101" pitchFamily="2" charset="-122"/>
              </a:endParaRPr>
            </a:p>
          </p:txBody>
        </p:sp>
        <p:sp>
          <p:nvSpPr>
            <p:cNvPr id="10" name="Text Box 34"/>
            <p:cNvSpPr txBox="1">
              <a:spLocks noChangeArrowheads="1"/>
            </p:cNvSpPr>
            <p:nvPr/>
          </p:nvSpPr>
          <p:spPr bwMode="auto">
            <a:xfrm>
              <a:off x="3923" y="1999"/>
              <a:ext cx="113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spcBef>
                  <a:spcPct val="50000"/>
                </a:spcBef>
              </a:pPr>
              <a:r>
                <a:rPr lang="zh-CN" altLang="en-US" sz="2800" b="1" dirty="0">
                  <a:solidFill>
                    <a:srgbClr val="FF0000"/>
                  </a:solidFill>
                  <a:ea typeface="宋体" panose="02010600030101010101" pitchFamily="2" charset="-122"/>
                </a:rPr>
                <a:t>头部</a:t>
              </a:r>
            </a:p>
          </p:txBody>
        </p:sp>
      </p:grpSp>
      <p:grpSp>
        <p:nvGrpSpPr>
          <p:cNvPr id="11" name="Group 38"/>
          <p:cNvGrpSpPr/>
          <p:nvPr/>
        </p:nvGrpSpPr>
        <p:grpSpPr bwMode="auto">
          <a:xfrm flipH="1">
            <a:off x="2596431" y="4437541"/>
            <a:ext cx="1454629" cy="1187785"/>
            <a:chOff x="3854" y="2845"/>
            <a:chExt cx="1249" cy="938"/>
          </a:xfrm>
        </p:grpSpPr>
        <p:sp>
          <p:nvSpPr>
            <p:cNvPr id="12" name="AutoShape 31"/>
            <p:cNvSpPr/>
            <p:nvPr/>
          </p:nvSpPr>
          <p:spPr bwMode="auto">
            <a:xfrm>
              <a:off x="3854" y="2845"/>
              <a:ext cx="363" cy="938"/>
            </a:xfrm>
            <a:prstGeom prst="rightBrace">
              <a:avLst>
                <a:gd name="adj1" fmla="val 19787"/>
                <a:gd name="adj2" fmla="val 50000"/>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3" name="Text Box 35"/>
            <p:cNvSpPr txBox="1">
              <a:spLocks noChangeArrowheads="1"/>
            </p:cNvSpPr>
            <p:nvPr/>
          </p:nvSpPr>
          <p:spPr bwMode="auto">
            <a:xfrm>
              <a:off x="3969" y="3114"/>
              <a:ext cx="1134"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spcBef>
                  <a:spcPct val="50000"/>
                </a:spcBef>
              </a:pPr>
              <a:r>
                <a:rPr lang="zh-CN" altLang="en-US" sz="2800" b="1" dirty="0">
                  <a:solidFill>
                    <a:srgbClr val="FF0000"/>
                  </a:solidFill>
                  <a:ea typeface="宋体" panose="02010600030101010101" pitchFamily="2" charset="-122"/>
                </a:rPr>
                <a:t>体部</a:t>
              </a:r>
            </a:p>
          </p:txBody>
        </p:sp>
      </p:grpSp>
      <p:sp>
        <p:nvSpPr>
          <p:cNvPr id="14" name="Text Box 34"/>
          <p:cNvSpPr txBox="1">
            <a:spLocks noChangeArrowheads="1"/>
          </p:cNvSpPr>
          <p:nvPr/>
        </p:nvSpPr>
        <p:spPr bwMode="auto">
          <a:xfrm flipH="1">
            <a:off x="772257" y="1547263"/>
            <a:ext cx="29094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spcBef>
                <a:spcPct val="50000"/>
              </a:spcBef>
            </a:pPr>
            <a:r>
              <a:rPr lang="en-US" altLang="zh-CN" sz="2800" b="1" dirty="0">
                <a:solidFill>
                  <a:srgbClr val="FF0000"/>
                </a:solidFill>
                <a:ea typeface="宋体" panose="02010600030101010101" pitchFamily="2" charset="-122"/>
              </a:rPr>
              <a:t>HTML</a:t>
            </a:r>
            <a:r>
              <a:rPr lang="zh-CN" altLang="en-US" sz="2800" b="1" dirty="0">
                <a:solidFill>
                  <a:srgbClr val="FF0000"/>
                </a:solidFill>
                <a:ea typeface="宋体" panose="02010600030101010101" pitchFamily="2" charset="-122"/>
              </a:rPr>
              <a:t>文档声明</a:t>
            </a:r>
          </a:p>
        </p:txBody>
      </p:sp>
      <p:sp>
        <p:nvSpPr>
          <p:cNvPr id="15" name="文本框 10"/>
          <p:cNvSpPr txBox="1"/>
          <p:nvPr/>
        </p:nvSpPr>
        <p:spPr>
          <a:xfrm>
            <a:off x="9120336" y="5657304"/>
            <a:ext cx="1842321" cy="510023"/>
          </a:xfrm>
          <a:prstGeom prst="rect">
            <a:avLst/>
          </a:prstGeom>
          <a:noFill/>
        </p:spPr>
        <p:txBody>
          <a:bodyPr wrap="none" lIns="108850" tIns="54425" rIns="108850" bIns="54425" rtlCol="0">
            <a:spAutoFit/>
          </a:bodyPr>
          <a:lstStyle/>
          <a:p>
            <a:r>
              <a:rPr lang="en-US" altLang="zh-CN" sz="2600" dirty="0">
                <a:latin typeface="微软雅黑" panose="020B0503020204020204" pitchFamily="34" charset="-122"/>
                <a:ea typeface="微软雅黑" panose="020B0503020204020204" pitchFamily="34" charset="-122"/>
              </a:rPr>
              <a:t>demo1.txt</a:t>
            </a:r>
            <a:endParaRPr lang="zh-CN" altLang="en-US"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5463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 calcmode="lin" valueType="num">
                                      <p:cBhvr additive="base">
                                        <p:cTn id="15" dur="500" fill="hold"/>
                                        <p:tgtEl>
                                          <p:spTgt spid="7">
                                            <p:txEl>
                                              <p:pRg st="3" end="3"/>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7">
                                            <p:txEl>
                                              <p:pRg st="3" end="3"/>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anim calcmode="lin" valueType="num">
                                      <p:cBhvr additive="base">
                                        <p:cTn id="25" dur="500" fill="hold"/>
                                        <p:tgtEl>
                                          <p:spTgt spid="7">
                                            <p:txEl>
                                              <p:pRg st="7" end="7"/>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 </a:t>
            </a:r>
            <a:r>
              <a:rPr lang="zh-CN" altLang="en-US" dirty="0"/>
              <a:t>语法</a:t>
            </a:r>
          </a:p>
        </p:txBody>
      </p:sp>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r>
              <a:rPr lang="en-US" altLang="zh-CN" dirty="0"/>
              <a:t>HTML </a:t>
            </a:r>
            <a:r>
              <a:rPr lang="zh-CN" altLang="en-US" dirty="0">
                <a:solidFill>
                  <a:srgbClr val="FF0000"/>
                </a:solidFill>
              </a:rPr>
              <a:t>元素</a:t>
            </a:r>
            <a:r>
              <a:rPr lang="zh-CN" altLang="en-US" dirty="0"/>
              <a:t>是指从开始标签到结束标签的所有代码</a:t>
            </a:r>
          </a:p>
        </p:txBody>
      </p:sp>
      <p:sp>
        <p:nvSpPr>
          <p:cNvPr id="4" name="矩形 3"/>
          <p:cNvSpPr/>
          <p:nvPr/>
        </p:nvSpPr>
        <p:spPr>
          <a:xfrm>
            <a:off x="1019175" y="2346960"/>
            <a:ext cx="5396865" cy="1568450"/>
          </a:xfrm>
          <a:prstGeom prst="rect">
            <a:avLst/>
          </a:prstGeom>
          <a:solidFill>
            <a:srgbClr val="C7F3FD"/>
          </a:solidFill>
        </p:spPr>
        <p:style>
          <a:lnRef idx="0">
            <a:schemeClr val="accent5"/>
          </a:lnRef>
          <a:fillRef idx="3">
            <a:schemeClr val="accent5"/>
          </a:fillRef>
          <a:effectRef idx="3">
            <a:schemeClr val="accent5"/>
          </a:effectRef>
          <a:fontRef idx="minor">
            <a:schemeClr val="lt1"/>
          </a:fontRef>
        </p:style>
        <p:txBody>
          <a:bodyPr wrap="square">
            <a:spAutoFit/>
          </a:bodyPr>
          <a:lstStyle/>
          <a:p>
            <a:r>
              <a:rPr lang="en-US" altLang="zh-CN" sz="3200" dirty="0">
                <a:solidFill>
                  <a:srgbClr val="FF0000"/>
                </a:solidFill>
                <a:latin typeface="微软雅黑" panose="020B0503020204020204" pitchFamily="34" charset="-122"/>
                <a:ea typeface="微软雅黑" panose="020B0503020204020204" pitchFamily="34" charset="-122"/>
                <a:cs typeface="Arial Unicode MS" panose="020B0604020202020204" charset="-122"/>
              </a:rPr>
              <a:t>&lt;h1&gt;</a:t>
            </a:r>
            <a:r>
              <a:rPr lang="en-US" altLang="zh-CN" sz="3200" dirty="0">
                <a:solidFill>
                  <a:schemeClr val="tx1"/>
                </a:solidFill>
                <a:latin typeface="微软雅黑" panose="020B0503020204020204" pitchFamily="34" charset="-122"/>
                <a:ea typeface="微软雅黑" panose="020B0503020204020204" pitchFamily="34" charset="-122"/>
                <a:cs typeface="Arial Unicode MS" panose="020B0604020202020204" charset="-122"/>
              </a:rPr>
              <a:t>Hello World!</a:t>
            </a:r>
            <a:r>
              <a:rPr lang="en-US" altLang="zh-CN" sz="3200" dirty="0">
                <a:solidFill>
                  <a:srgbClr val="FF0000"/>
                </a:solidFill>
                <a:latin typeface="微软雅黑" panose="020B0503020204020204" pitchFamily="34" charset="-122"/>
                <a:ea typeface="微软雅黑" panose="020B0503020204020204" pitchFamily="34" charset="-122"/>
                <a:cs typeface="Arial Unicode MS" panose="020B0604020202020204" charset="-122"/>
              </a:rPr>
              <a:t>&lt;/h1&gt;</a:t>
            </a:r>
          </a:p>
          <a:p>
            <a:r>
              <a:rPr lang="en-US" altLang="zh-CN" sz="3200" dirty="0">
                <a:solidFill>
                  <a:srgbClr val="FF0000"/>
                </a:solidFill>
                <a:latin typeface="微软雅黑" panose="020B0503020204020204" pitchFamily="34" charset="-122"/>
                <a:ea typeface="微软雅黑" panose="020B0503020204020204" pitchFamily="34" charset="-122"/>
                <a:cs typeface="Arial Unicode MS" panose="020B0604020202020204" charset="-122"/>
              </a:rPr>
              <a:t>&lt;</a:t>
            </a:r>
            <a:r>
              <a:rPr lang="en-US" altLang="zh-CN" sz="3200" dirty="0" err="1">
                <a:solidFill>
                  <a:srgbClr val="FF0000"/>
                </a:solidFill>
                <a:latin typeface="微软雅黑" panose="020B0503020204020204" pitchFamily="34" charset="-122"/>
                <a:ea typeface="微软雅黑" panose="020B0503020204020204" pitchFamily="34" charset="-122"/>
                <a:cs typeface="Arial Unicode MS" panose="020B0604020202020204" charset="-122"/>
              </a:rPr>
              <a:t>br</a:t>
            </a:r>
            <a:r>
              <a:rPr lang="en-US" altLang="zh-CN" sz="3200" dirty="0">
                <a:solidFill>
                  <a:srgbClr val="FF0000"/>
                </a:solidFill>
                <a:latin typeface="微软雅黑" panose="020B0503020204020204" pitchFamily="34" charset="-122"/>
                <a:ea typeface="微软雅黑" panose="020B0503020204020204" pitchFamily="34" charset="-122"/>
                <a:cs typeface="Arial Unicode MS" panose="020B0604020202020204" charset="-122"/>
              </a:rPr>
              <a:t> /&gt;</a:t>
            </a:r>
          </a:p>
          <a:p>
            <a:r>
              <a:rPr lang="en-US" altLang="zh-CN" sz="3200" dirty="0">
                <a:solidFill>
                  <a:srgbClr val="382E92"/>
                </a:solidFill>
                <a:latin typeface="微软雅黑" panose="020B0503020204020204" pitchFamily="34" charset="-122"/>
                <a:ea typeface="微软雅黑" panose="020B0503020204020204" pitchFamily="34" charset="-122"/>
                <a:cs typeface="Arial Unicode MS" panose="020B0604020202020204" charset="-122"/>
              </a:rPr>
              <a:t>&lt;h1&gt;</a:t>
            </a:r>
            <a:r>
              <a:rPr lang="zh-CN" altLang="en-US" sz="2800" dirty="0">
                <a:solidFill>
                  <a:schemeClr val="tx1"/>
                </a:solidFill>
                <a:latin typeface="微软雅黑" panose="020B0503020204020204" pitchFamily="34" charset="-122"/>
                <a:ea typeface="微软雅黑" panose="020B0503020204020204" pitchFamily="34" charset="-122"/>
                <a:cs typeface="Arial Unicode MS" panose="020B0604020202020204" charset="-122"/>
              </a:rPr>
              <a:t>你好！</a:t>
            </a:r>
            <a:r>
              <a:rPr lang="en-US" altLang="zh-CN" sz="3200" dirty="0">
                <a:solidFill>
                  <a:srgbClr val="382E92"/>
                </a:solidFill>
                <a:latin typeface="微软雅黑" panose="020B0503020204020204" pitchFamily="34" charset="-122"/>
                <a:ea typeface="微软雅黑" panose="020B0503020204020204" pitchFamily="34" charset="-122"/>
                <a:cs typeface="Arial Unicode MS" panose="020B0604020202020204" charset="-122"/>
              </a:rPr>
              <a:t>&lt;/h1&gt;</a:t>
            </a:r>
          </a:p>
        </p:txBody>
      </p:sp>
      <p:sp>
        <p:nvSpPr>
          <p:cNvPr id="5" name="TextBox 10"/>
          <p:cNvSpPr txBox="1">
            <a:spLocks noChangeArrowheads="1"/>
          </p:cNvSpPr>
          <p:nvPr/>
        </p:nvSpPr>
        <p:spPr bwMode="auto">
          <a:xfrm>
            <a:off x="7248128" y="1239692"/>
            <a:ext cx="3789362"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r>
              <a:rPr lang="zh-CN" altLang="en-US" sz="2800" dirty="0">
                <a:latin typeface="微软雅黑" panose="020B0503020204020204" pitchFamily="34" charset="-122"/>
                <a:ea typeface="微软雅黑" panose="020B0503020204020204" pitchFamily="34" charset="-122"/>
              </a:rPr>
              <a:t>浏览器“解释并呈现“</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128" y="1827300"/>
            <a:ext cx="3475953" cy="259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839416" y="1484785"/>
            <a:ext cx="1507809" cy="491490"/>
          </a:xfrm>
          <a:prstGeom prst="rect">
            <a:avLst/>
          </a:prstGeom>
          <a:noFill/>
        </p:spPr>
        <p:txBody>
          <a:bodyPr wrap="square" rtlCol="0">
            <a:spAutoFit/>
          </a:bodyPr>
          <a:lstStyle/>
          <a:p>
            <a:r>
              <a:rPr lang="zh-CN" altLang="en-US" sz="2600" dirty="0">
                <a:latin typeface="微软雅黑" panose="020B0503020204020204" pitchFamily="34" charset="-122"/>
                <a:ea typeface="微软雅黑" panose="020B0503020204020204" pitchFamily="34" charset="-122"/>
              </a:rPr>
              <a:t>开始标签</a:t>
            </a:r>
          </a:p>
        </p:txBody>
      </p:sp>
      <p:sp>
        <p:nvSpPr>
          <p:cNvPr id="8" name="TextBox 7"/>
          <p:cNvSpPr txBox="1"/>
          <p:nvPr/>
        </p:nvSpPr>
        <p:spPr>
          <a:xfrm>
            <a:off x="4573359" y="1484785"/>
            <a:ext cx="1519089" cy="491490"/>
          </a:xfrm>
          <a:prstGeom prst="rect">
            <a:avLst/>
          </a:prstGeom>
          <a:noFill/>
        </p:spPr>
        <p:txBody>
          <a:bodyPr wrap="square" rtlCol="0">
            <a:spAutoFit/>
          </a:bodyPr>
          <a:lstStyle/>
          <a:p>
            <a:r>
              <a:rPr lang="zh-CN" altLang="en-US" sz="2600" dirty="0">
                <a:latin typeface="微软雅黑" panose="020B0503020204020204" pitchFamily="34" charset="-122"/>
                <a:ea typeface="微软雅黑" panose="020B0503020204020204" pitchFamily="34" charset="-122"/>
              </a:rPr>
              <a:t>结束标签</a:t>
            </a:r>
          </a:p>
        </p:txBody>
      </p:sp>
      <p:sp>
        <p:nvSpPr>
          <p:cNvPr id="9" name="右大括号 8"/>
          <p:cNvSpPr/>
          <p:nvPr/>
        </p:nvSpPr>
        <p:spPr>
          <a:xfrm rot="16200000">
            <a:off x="3272790" y="911860"/>
            <a:ext cx="261620" cy="2465070"/>
          </a:xfrm>
          <a:prstGeom prst="rightBrace">
            <a:avLst>
              <a:gd name="adj1" fmla="val 8333"/>
              <a:gd name="adj2" fmla="val 52158"/>
            </a:avLst>
          </a:prstGeom>
          <a:ln w="25400">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9"/>
          <p:cNvSpPr txBox="1"/>
          <p:nvPr/>
        </p:nvSpPr>
        <p:spPr>
          <a:xfrm>
            <a:off x="2695226" y="1484784"/>
            <a:ext cx="1516527" cy="491490"/>
          </a:xfrm>
          <a:prstGeom prst="rect">
            <a:avLst/>
          </a:prstGeom>
          <a:noFill/>
        </p:spPr>
        <p:txBody>
          <a:bodyPr wrap="square" rtlCol="0">
            <a:spAutoFit/>
          </a:bodyPr>
          <a:lstStyle/>
          <a:p>
            <a:r>
              <a:rPr lang="zh-CN" altLang="en-US" sz="2600" dirty="0">
                <a:latin typeface="微软雅黑" panose="020B0503020204020204" pitchFamily="34" charset="-122"/>
                <a:ea typeface="微软雅黑" panose="020B0503020204020204" pitchFamily="34" charset="-122"/>
              </a:rPr>
              <a:t>标签内容</a:t>
            </a:r>
          </a:p>
        </p:txBody>
      </p:sp>
      <p:sp>
        <p:nvSpPr>
          <p:cNvPr id="11" name="文本框 10"/>
          <p:cNvSpPr txBox="1"/>
          <p:nvPr/>
        </p:nvSpPr>
        <p:spPr>
          <a:xfrm>
            <a:off x="9120336" y="5657304"/>
            <a:ext cx="2151445" cy="510023"/>
          </a:xfrm>
          <a:prstGeom prst="rect">
            <a:avLst/>
          </a:prstGeom>
          <a:noFill/>
        </p:spPr>
        <p:txBody>
          <a:bodyPr wrap="none" lIns="108850" tIns="54425" rIns="108850" bIns="54425" rtlCol="0">
            <a:spAutoFit/>
          </a:bodyPr>
          <a:lstStyle/>
          <a:p>
            <a:r>
              <a:rPr lang="en-US" altLang="zh-CN" sz="2600" dirty="0">
                <a:latin typeface="微软雅黑" panose="020B0503020204020204" pitchFamily="34" charset="-122"/>
                <a:ea typeface="微软雅黑" panose="020B0503020204020204" pitchFamily="34" charset="-122"/>
              </a:rPr>
              <a:t>demo2.html</a:t>
            </a:r>
            <a:endParaRPr lang="zh-CN" altLang="en-US"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7357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18C3B88-6CE0-4ADD-80F2-DC75F63B9FA9}"/>
              </a:ext>
            </a:extLst>
          </p:cNvPr>
          <p:cNvSpPr>
            <a:spLocks noGrp="1" noChangeArrowheads="1"/>
          </p:cNvSpPr>
          <p:nvPr>
            <p:ph type="title"/>
          </p:nvPr>
        </p:nvSpPr>
        <p:spPr/>
        <p:txBody>
          <a:bodyPr/>
          <a:lstStyle/>
          <a:p>
            <a:r>
              <a:rPr lang="zh-CN" altLang="en-US" dirty="0"/>
              <a:t>本章内容</a:t>
            </a:r>
            <a:endParaRPr lang="en-US" altLang="zh-CN" dirty="0"/>
          </a:p>
        </p:txBody>
      </p:sp>
      <p:sp>
        <p:nvSpPr>
          <p:cNvPr id="9219" name="Rectangle 3">
            <a:extLst>
              <a:ext uri="{FF2B5EF4-FFF2-40B4-BE49-F238E27FC236}">
                <a16:creationId xmlns:a16="http://schemas.microsoft.com/office/drawing/2014/main" id="{D592AE73-2344-4EDB-A4D4-46FD75078049}"/>
              </a:ext>
            </a:extLst>
          </p:cNvPr>
          <p:cNvSpPr>
            <a:spLocks noGrp="1" noChangeArrowheads="1"/>
          </p:cNvSpPr>
          <p:nvPr>
            <p:ph type="body" idx="1"/>
          </p:nvPr>
        </p:nvSpPr>
        <p:spPr>
          <a:xfrm>
            <a:off x="1981200" y="1811338"/>
            <a:ext cx="8229600" cy="4641850"/>
          </a:xfrm>
        </p:spPr>
        <p:txBody>
          <a:bodyPr/>
          <a:lstStyle/>
          <a:p>
            <a:pPr>
              <a:buFont typeface="Wingdings" panose="05000000000000000000" pitchFamily="2" charset="2"/>
              <a:buChar char="Ø"/>
            </a:pPr>
            <a:r>
              <a:rPr lang="zh-CN" altLang="en-US" sz="4000" dirty="0">
                <a:solidFill>
                  <a:srgbClr val="FF0000"/>
                </a:solidFill>
              </a:rPr>
              <a:t>无远弗届的网络</a:t>
            </a:r>
            <a:endParaRPr lang="en-US" altLang="zh-CN" sz="4000" dirty="0">
              <a:solidFill>
                <a:srgbClr val="FF0000"/>
              </a:solidFill>
            </a:endParaRPr>
          </a:p>
          <a:p>
            <a:pPr>
              <a:buFont typeface="Wingdings" panose="05000000000000000000" pitchFamily="2" charset="2"/>
              <a:buChar char="Ø"/>
            </a:pPr>
            <a:r>
              <a:rPr lang="en-US" altLang="zh-CN" sz="4000" dirty="0"/>
              <a:t>Web</a:t>
            </a:r>
          </a:p>
          <a:p>
            <a:pPr>
              <a:buFont typeface="Wingdings" panose="05000000000000000000" pitchFamily="2" charset="2"/>
              <a:buChar char="Ø"/>
            </a:pPr>
            <a:r>
              <a:rPr lang="zh-CN" altLang="en-US" sz="4000" dirty="0"/>
              <a:t>初窥物联网</a:t>
            </a:r>
            <a:endParaRPr lang="en-US" altLang="zh-CN" sz="4000" dirty="0"/>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a:t>
            </a:r>
            <a:r>
              <a:rPr lang="zh-CN" altLang="en-US" dirty="0"/>
              <a:t>开发语言</a:t>
            </a:r>
          </a:p>
        </p:txBody>
      </p:sp>
      <p:sp>
        <p:nvSpPr>
          <p:cNvPr id="3" name="内容占位符 2"/>
          <p:cNvSpPr>
            <a:spLocks noGrp="1"/>
          </p:cNvSpPr>
          <p:nvPr>
            <p:ph idx="1"/>
          </p:nvPr>
        </p:nvSpPr>
        <p:spPr/>
        <p:txBody>
          <a:bodyPr/>
          <a:lstStyle/>
          <a:p>
            <a:r>
              <a:rPr lang="en-US" altLang="zh-CN" dirty="0"/>
              <a:t>CSS</a:t>
            </a:r>
          </a:p>
          <a:p>
            <a:pPr lvl="1"/>
            <a:r>
              <a:rPr lang="zh-CN" altLang="en-US" dirty="0"/>
              <a:t> </a:t>
            </a:r>
            <a:r>
              <a:rPr lang="zh-CN" altLang="en-US" dirty="0">
                <a:sym typeface="+mn-ea"/>
              </a:rPr>
              <a:t>是</a:t>
            </a:r>
            <a:r>
              <a:rPr lang="zh-CN" altLang="en-US" b="1" dirty="0">
                <a:sym typeface="+mn-ea"/>
              </a:rPr>
              <a:t> </a:t>
            </a:r>
            <a:r>
              <a:rPr lang="en-US" altLang="zh-CN" b="1" dirty="0">
                <a:ea typeface="宋体" panose="02010600030101010101" pitchFamily="2" charset="-122"/>
                <a:sym typeface="+mn-ea"/>
              </a:rPr>
              <a:t>Cascading Style Sheet </a:t>
            </a:r>
            <a:r>
              <a:rPr lang="zh-CN" altLang="en-US" dirty="0">
                <a:sym typeface="+mn-ea"/>
              </a:rPr>
              <a:t>的缩写。译作「层叠样式表」 </a:t>
            </a:r>
            <a:r>
              <a:rPr lang="en-US" altLang="zh-CN" dirty="0"/>
              <a:t> </a:t>
            </a:r>
          </a:p>
          <a:p>
            <a:pPr lvl="1" eaLnBrk="1" hangingPunct="1"/>
            <a:r>
              <a:rPr lang="en-US" altLang="zh-CN" dirty="0">
                <a:sym typeface="+mn-ea"/>
              </a:rPr>
              <a:t> </a:t>
            </a:r>
            <a:r>
              <a:rPr lang="zh-CN" altLang="en-US" dirty="0">
                <a:sym typeface="+mn-ea"/>
              </a:rPr>
              <a:t>是用于</a:t>
            </a:r>
            <a:r>
              <a:rPr lang="en-US" altLang="zh-CN" dirty="0">
                <a:sym typeface="+mn-ea"/>
              </a:rPr>
              <a:t>(</a:t>
            </a:r>
            <a:r>
              <a:rPr lang="zh-CN" altLang="en-US" dirty="0">
                <a:sym typeface="+mn-ea"/>
              </a:rPr>
              <a:t>增强</a:t>
            </a:r>
            <a:r>
              <a:rPr lang="en-US" altLang="zh-CN" dirty="0">
                <a:sym typeface="+mn-ea"/>
              </a:rPr>
              <a:t>)</a:t>
            </a:r>
            <a:r>
              <a:rPr lang="zh-CN" altLang="en-US" dirty="0">
                <a:sym typeface="+mn-ea"/>
              </a:rPr>
              <a:t>控制网页样式并允许将</a:t>
            </a:r>
            <a:r>
              <a:rPr lang="zh-CN" altLang="en-US" dirty="0">
                <a:solidFill>
                  <a:srgbClr val="C00000"/>
                </a:solidFill>
                <a:sym typeface="+mn-ea"/>
              </a:rPr>
              <a:t>样式</a:t>
            </a:r>
            <a:r>
              <a:rPr lang="zh-CN" altLang="en-US" dirty="0">
                <a:sym typeface="+mn-ea"/>
              </a:rPr>
              <a:t>与网页</a:t>
            </a:r>
            <a:r>
              <a:rPr lang="zh-CN" altLang="en-US" dirty="0">
                <a:solidFill>
                  <a:srgbClr val="C00000"/>
                </a:solidFill>
                <a:sym typeface="+mn-ea"/>
              </a:rPr>
              <a:t>内容</a:t>
            </a:r>
            <a:r>
              <a:rPr lang="zh-CN" altLang="en-US" b="1" dirty="0">
                <a:sym typeface="+mn-ea"/>
              </a:rPr>
              <a:t>分离</a:t>
            </a:r>
            <a:r>
              <a:rPr lang="zh-CN" altLang="en-US" dirty="0">
                <a:sym typeface="+mn-ea"/>
              </a:rPr>
              <a:t>的一种声明式语言。</a:t>
            </a:r>
            <a:endParaRPr lang="zh-CN" altLang="en-US" dirty="0">
              <a:solidFill>
                <a:srgbClr val="FF0000"/>
              </a:solidFill>
            </a:endParaRPr>
          </a:p>
          <a:p>
            <a:pPr marL="457200" lvl="1" indent="0">
              <a:buNone/>
            </a:pPr>
            <a:endParaRPr lang="zh-CN" altLang="en-US" dirty="0"/>
          </a:p>
        </p:txBody>
      </p:sp>
      <p:grpSp>
        <p:nvGrpSpPr>
          <p:cNvPr id="4" name="组合 10"/>
          <p:cNvGrpSpPr/>
          <p:nvPr/>
        </p:nvGrpSpPr>
        <p:grpSpPr bwMode="auto">
          <a:xfrm>
            <a:off x="6672064" y="3573016"/>
            <a:ext cx="3434198" cy="936471"/>
            <a:chOff x="5266089" y="4179368"/>
            <a:chExt cx="2576516" cy="657320"/>
          </a:xfrm>
        </p:grpSpPr>
        <p:sp>
          <p:nvSpPr>
            <p:cNvPr id="5" name="矩形标注 4"/>
            <p:cNvSpPr/>
            <p:nvPr/>
          </p:nvSpPr>
          <p:spPr bwMode="auto">
            <a:xfrm flipH="1" flipV="1">
              <a:off x="5266089" y="4179368"/>
              <a:ext cx="1008270" cy="648072"/>
            </a:xfrm>
            <a:prstGeom prst="wedgeRectCallou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defRPr/>
              </a:pPr>
              <a:endParaRPr lang="zh-CN" altLang="en-US">
                <a:solidFill>
                  <a:srgbClr val="A50021"/>
                </a:solidFill>
                <a:ea typeface="宋体" panose="02010600030101010101" pitchFamily="2" charset="-122"/>
              </a:endParaRPr>
            </a:p>
          </p:txBody>
        </p:sp>
        <p:sp>
          <p:nvSpPr>
            <p:cNvPr id="6" name="TextBox 7"/>
            <p:cNvSpPr txBox="1">
              <a:spLocks noChangeArrowheads="1"/>
            </p:cNvSpPr>
            <p:nvPr/>
          </p:nvSpPr>
          <p:spPr bwMode="auto">
            <a:xfrm>
              <a:off x="5413877" y="4314269"/>
              <a:ext cx="713416" cy="37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r>
                <a:rPr lang="en-US" altLang="zh-CN" sz="2900" b="1" dirty="0">
                  <a:solidFill>
                    <a:schemeClr val="bg1"/>
                  </a:solidFill>
                  <a:ea typeface="宋体" panose="02010600030101010101" pitchFamily="2" charset="-122"/>
                </a:rPr>
                <a:t>CSS</a:t>
              </a:r>
              <a:endParaRPr lang="zh-CN" altLang="en-US" sz="2900" b="1" dirty="0">
                <a:solidFill>
                  <a:schemeClr val="bg1"/>
                </a:solidFill>
                <a:ea typeface="宋体" panose="02010600030101010101" pitchFamily="2" charset="-122"/>
              </a:endParaRPr>
            </a:p>
          </p:txBody>
        </p:sp>
        <p:sp>
          <p:nvSpPr>
            <p:cNvPr id="7" name="矩形标注 6"/>
            <p:cNvSpPr/>
            <p:nvPr/>
          </p:nvSpPr>
          <p:spPr bwMode="auto">
            <a:xfrm flipV="1">
              <a:off x="6842273" y="4188616"/>
              <a:ext cx="1000332" cy="648072"/>
            </a:xfrm>
            <a:prstGeom prst="wedgeRectCallou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defRPr/>
              </a:pPr>
              <a:endParaRPr lang="zh-CN" altLang="en-US">
                <a:solidFill>
                  <a:srgbClr val="A50021"/>
                </a:solidFill>
                <a:ea typeface="宋体" panose="02010600030101010101" pitchFamily="2" charset="-122"/>
              </a:endParaRPr>
            </a:p>
          </p:txBody>
        </p:sp>
        <p:sp>
          <p:nvSpPr>
            <p:cNvPr id="8" name="TextBox 9"/>
            <p:cNvSpPr txBox="1">
              <a:spLocks noChangeArrowheads="1"/>
            </p:cNvSpPr>
            <p:nvPr/>
          </p:nvSpPr>
          <p:spPr bwMode="auto">
            <a:xfrm>
              <a:off x="6909710" y="4332694"/>
              <a:ext cx="914232" cy="377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r>
                <a:rPr lang="en-US" altLang="zh-CN" sz="2900" b="1" dirty="0">
                  <a:solidFill>
                    <a:schemeClr val="bg1"/>
                  </a:solidFill>
                  <a:ea typeface="宋体" panose="02010600030101010101" pitchFamily="2" charset="-122"/>
                </a:rPr>
                <a:t>HTML</a:t>
              </a:r>
              <a:endParaRPr lang="zh-CN" altLang="en-US" sz="2900" b="1" dirty="0">
                <a:solidFill>
                  <a:schemeClr val="bg1"/>
                </a:solidFill>
                <a:ea typeface="宋体" panose="02010600030101010101" pitchFamily="2" charset="-122"/>
              </a:endParaRPr>
            </a:p>
          </p:txBody>
        </p:sp>
      </p:grpSp>
    </p:spTree>
    <p:extLst>
      <p:ext uri="{BB962C8B-B14F-4D97-AF65-F5344CB8AC3E}">
        <p14:creationId xmlns:p14="http://schemas.microsoft.com/office/powerpoint/2010/main" val="1135937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 </a:t>
            </a:r>
            <a:r>
              <a:rPr lang="zh-CN" altLang="en-US" dirty="0"/>
              <a:t>语法</a:t>
            </a:r>
          </a:p>
        </p:txBody>
      </p:sp>
      <p:sp>
        <p:nvSpPr>
          <p:cNvPr id="3" name="内容占位符 2"/>
          <p:cNvSpPr>
            <a:spLocks noGrp="1"/>
          </p:cNvSpPr>
          <p:nvPr>
            <p:ph idx="1"/>
          </p:nvPr>
        </p:nvSpPr>
        <p:spPr/>
        <p:txBody>
          <a:bodyPr/>
          <a:lstStyle/>
          <a:p>
            <a:endParaRPr lang="zh-CN" altLang="en-US" dirty="0"/>
          </a:p>
        </p:txBody>
      </p:sp>
      <p:sp>
        <p:nvSpPr>
          <p:cNvPr id="38" name="TextBox 37"/>
          <p:cNvSpPr txBox="1">
            <a:spLocks noChangeArrowheads="1"/>
          </p:cNvSpPr>
          <p:nvPr/>
        </p:nvSpPr>
        <p:spPr bwMode="auto">
          <a:xfrm>
            <a:off x="1397524" y="2056466"/>
            <a:ext cx="1809514" cy="58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0" tIns="54425" rIns="108850" bIns="54425">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r>
              <a:rPr lang="zh-CN" altLang="en-US" sz="3100" b="1" dirty="0">
                <a:latin typeface="微软雅黑" panose="020B0503020204020204" pitchFamily="34" charset="-122"/>
                <a:ea typeface="微软雅黑" panose="020B0503020204020204" pitchFamily="34" charset="-122"/>
              </a:rPr>
              <a:t>选择器</a:t>
            </a:r>
            <a:endParaRPr lang="zh-CN" altLang="en-US" sz="3100" dirty="0">
              <a:ea typeface="宋体" panose="02010600030101010101" pitchFamily="2" charset="-122"/>
            </a:endParaRPr>
          </a:p>
        </p:txBody>
      </p:sp>
      <p:sp>
        <p:nvSpPr>
          <p:cNvPr id="39" name="TextBox 38"/>
          <p:cNvSpPr txBox="1">
            <a:spLocks noChangeArrowheads="1"/>
          </p:cNvSpPr>
          <p:nvPr/>
        </p:nvSpPr>
        <p:spPr bwMode="auto">
          <a:xfrm>
            <a:off x="3444073" y="2075189"/>
            <a:ext cx="7226170" cy="58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50" tIns="54425" rIns="108850" bIns="54425">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r>
              <a:rPr lang="zh-CN" altLang="en-US" sz="3100" b="1" dirty="0">
                <a:solidFill>
                  <a:schemeClr val="tx2"/>
                </a:solidFill>
                <a:latin typeface="微软雅黑" panose="020B0503020204020204" pitchFamily="34" charset="-122"/>
                <a:ea typeface="微软雅黑" panose="020B0503020204020204" pitchFamily="34" charset="-122"/>
              </a:rPr>
              <a:t>属性：属性值；属性：属性值</a:t>
            </a:r>
            <a:r>
              <a:rPr lang="en-US" altLang="zh-CN" sz="3100" b="1" dirty="0">
                <a:solidFill>
                  <a:schemeClr val="tx2"/>
                </a:solidFill>
                <a:latin typeface="微软雅黑" panose="020B0503020204020204" pitchFamily="34" charset="-122"/>
                <a:ea typeface="微软雅黑" panose="020B0503020204020204" pitchFamily="34" charset="-122"/>
              </a:rPr>
              <a:t> ; ……</a:t>
            </a:r>
            <a:endParaRPr lang="zh-CN" altLang="en-US" sz="3100" b="1" dirty="0">
              <a:solidFill>
                <a:schemeClr val="tx2"/>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1397525" y="1945554"/>
            <a:ext cx="2262297" cy="2041618"/>
            <a:chOff x="642938" y="1945103"/>
            <a:chExt cx="1696944" cy="2041145"/>
          </a:xfrm>
        </p:grpSpPr>
        <p:sp>
          <p:nvSpPr>
            <p:cNvPr id="41" name="矩形 40"/>
            <p:cNvSpPr/>
            <p:nvPr/>
          </p:nvSpPr>
          <p:spPr>
            <a:xfrm>
              <a:off x="642938" y="1945103"/>
              <a:ext cx="1195387" cy="683733"/>
            </a:xfrm>
            <a:prstGeom prst="rect">
              <a:avLst/>
            </a:prstGeom>
            <a:noFill/>
            <a:ln w="25400">
              <a:solidFill>
                <a:srgbClr val="FF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2" name="TextBox 41"/>
            <p:cNvSpPr txBox="1"/>
            <p:nvPr/>
          </p:nvSpPr>
          <p:spPr>
            <a:xfrm>
              <a:off x="906659" y="3387582"/>
              <a:ext cx="1433223" cy="598666"/>
            </a:xfrm>
            <a:prstGeom prst="rect">
              <a:avLst/>
            </a:prstGeom>
            <a:noFill/>
          </p:spPr>
          <p:txBody>
            <a:bodyPr wrap="none" rtlCol="0">
              <a:spAutoFit/>
            </a:bodyPr>
            <a:lstStyle/>
            <a:p>
              <a:r>
                <a:rPr lang="en-US" altLang="zh-CN" sz="3300" dirty="0">
                  <a:latin typeface="微软雅黑" panose="020B0503020204020204" pitchFamily="34" charset="-122"/>
                  <a:ea typeface="微软雅黑" panose="020B0503020204020204" pitchFamily="34" charset="-122"/>
                </a:rPr>
                <a:t>1. </a:t>
              </a:r>
              <a:r>
                <a:rPr lang="zh-CN" altLang="en-US" sz="3300" dirty="0">
                  <a:latin typeface="微软雅黑" panose="020B0503020204020204" pitchFamily="34" charset="-122"/>
                  <a:ea typeface="微软雅黑" panose="020B0503020204020204" pitchFamily="34" charset="-122"/>
                </a:rPr>
                <a:t>选择器</a:t>
              </a:r>
            </a:p>
          </p:txBody>
        </p:sp>
      </p:grpSp>
      <p:grpSp>
        <p:nvGrpSpPr>
          <p:cNvPr id="43" name="组合 42"/>
          <p:cNvGrpSpPr/>
          <p:nvPr/>
        </p:nvGrpSpPr>
        <p:grpSpPr>
          <a:xfrm>
            <a:off x="1722755" y="1942857"/>
            <a:ext cx="7727950" cy="3762973"/>
            <a:chOff x="886893" y="1942407"/>
            <a:chExt cx="5796717" cy="3762101"/>
          </a:xfrm>
        </p:grpSpPr>
        <p:sp>
          <p:nvSpPr>
            <p:cNvPr id="44" name="矩形 43"/>
            <p:cNvSpPr/>
            <p:nvPr/>
          </p:nvSpPr>
          <p:spPr>
            <a:xfrm>
              <a:off x="2241804" y="1942407"/>
              <a:ext cx="2049850" cy="683733"/>
            </a:xfrm>
            <a:prstGeom prst="rect">
              <a:avLst/>
            </a:prstGeom>
            <a:noFill/>
            <a:ln w="25400">
              <a:solidFill>
                <a:srgbClr val="0099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45" name="TextBox 44"/>
            <p:cNvSpPr txBox="1"/>
            <p:nvPr/>
          </p:nvSpPr>
          <p:spPr>
            <a:xfrm>
              <a:off x="886893" y="5105842"/>
              <a:ext cx="5796717" cy="598666"/>
            </a:xfrm>
            <a:prstGeom prst="rect">
              <a:avLst/>
            </a:prstGeom>
            <a:noFill/>
          </p:spPr>
          <p:txBody>
            <a:bodyPr wrap="none" rtlCol="0">
              <a:spAutoFit/>
            </a:bodyPr>
            <a:lstStyle/>
            <a:p>
              <a:r>
                <a:rPr lang="en-US" altLang="zh-CN" sz="3300" dirty="0">
                  <a:latin typeface="微软雅黑" panose="020B0503020204020204" pitchFamily="34" charset="-122"/>
                  <a:ea typeface="微软雅黑" panose="020B0503020204020204" pitchFamily="34" charset="-122"/>
                </a:rPr>
                <a:t>3. </a:t>
              </a:r>
              <a:r>
                <a:rPr lang="zh-CN" altLang="en-US" sz="3300" dirty="0">
                  <a:latin typeface="微软雅黑" panose="020B0503020204020204" pitchFamily="34" charset="-122"/>
                  <a:ea typeface="微软雅黑" panose="020B0503020204020204" pitchFamily="34" charset="-122"/>
                </a:rPr>
                <a:t>属性</a:t>
              </a:r>
              <a:r>
                <a:rPr lang="zh-CN" altLang="en-US" sz="3300" b="1" dirty="0">
                  <a:solidFill>
                    <a:srgbClr val="FF0000"/>
                  </a:solidFill>
                  <a:latin typeface="微软雅黑" panose="020B0503020204020204" pitchFamily="34" charset="-122"/>
                  <a:ea typeface="微软雅黑" panose="020B0503020204020204" pitchFamily="34" charset="-122"/>
                </a:rPr>
                <a:t>：</a:t>
              </a:r>
              <a:r>
                <a:rPr lang="zh-CN" altLang="en-US" sz="3300" dirty="0">
                  <a:latin typeface="微软雅黑" panose="020B0503020204020204" pitchFamily="34" charset="-122"/>
                  <a:ea typeface="微软雅黑" panose="020B0503020204020204" pitchFamily="34" charset="-122"/>
                </a:rPr>
                <a:t>属性取值（属性之间用 </a:t>
              </a:r>
              <a:r>
                <a:rPr lang="en-US" altLang="zh-CN" sz="3300" b="1" dirty="0">
                  <a:solidFill>
                    <a:srgbClr val="FF0000"/>
                  </a:solidFill>
                  <a:latin typeface="微软雅黑" panose="020B0503020204020204" pitchFamily="34" charset="-122"/>
                  <a:ea typeface="微软雅黑" panose="020B0503020204020204" pitchFamily="34" charset="-122"/>
                </a:rPr>
                <a:t>; </a:t>
              </a:r>
              <a:r>
                <a:rPr lang="zh-CN" altLang="en-US" sz="3300" dirty="0">
                  <a:latin typeface="微软雅黑" panose="020B0503020204020204" pitchFamily="34" charset="-122"/>
                  <a:ea typeface="微软雅黑" panose="020B0503020204020204" pitchFamily="34" charset="-122"/>
                </a:rPr>
                <a:t>分隔）</a:t>
              </a:r>
            </a:p>
          </p:txBody>
        </p:sp>
      </p:grpSp>
      <p:sp>
        <p:nvSpPr>
          <p:cNvPr id="46" name="TextBox 45"/>
          <p:cNvSpPr txBox="1"/>
          <p:nvPr/>
        </p:nvSpPr>
        <p:spPr>
          <a:xfrm>
            <a:off x="1722755" y="4213934"/>
            <a:ext cx="1945005" cy="615315"/>
          </a:xfrm>
          <a:prstGeom prst="rect">
            <a:avLst/>
          </a:prstGeom>
          <a:noFill/>
        </p:spPr>
        <p:txBody>
          <a:bodyPr wrap="none" lIns="108850" tIns="54425" rIns="108850" bIns="54425" rtlCol="0">
            <a:spAutoFit/>
          </a:bodyPr>
          <a:lstStyle/>
          <a:p>
            <a:r>
              <a:rPr lang="en-US" altLang="zh-CN" sz="3300" dirty="0">
                <a:latin typeface="微软雅黑" panose="020B0503020204020204" pitchFamily="34" charset="-122"/>
                <a:ea typeface="微软雅黑" panose="020B0503020204020204" pitchFamily="34" charset="-122"/>
              </a:rPr>
              <a:t>2. </a:t>
            </a:r>
            <a:r>
              <a:rPr lang="zh-CN" altLang="en-US" sz="3300" dirty="0">
                <a:latin typeface="微软雅黑" panose="020B0503020204020204" pitchFamily="34" charset="-122"/>
                <a:ea typeface="微软雅黑" panose="020B0503020204020204" pitchFamily="34" charset="-122"/>
              </a:rPr>
              <a:t>大括号</a:t>
            </a:r>
            <a:endParaRPr lang="zh-CN" altLang="en-US" sz="2400" dirty="0">
              <a:latin typeface="微软雅黑" panose="020B0503020204020204" pitchFamily="34" charset="-122"/>
              <a:ea typeface="微软雅黑" panose="020B0503020204020204" pitchFamily="34" charset="-122"/>
            </a:endParaRPr>
          </a:p>
        </p:txBody>
      </p:sp>
      <p:sp>
        <p:nvSpPr>
          <p:cNvPr id="47" name="矩形 46"/>
          <p:cNvSpPr/>
          <p:nvPr/>
        </p:nvSpPr>
        <p:spPr>
          <a:xfrm>
            <a:off x="10806731" y="1956188"/>
            <a:ext cx="391081" cy="683891"/>
          </a:xfrm>
          <a:prstGeom prst="rect">
            <a:avLst/>
          </a:prstGeom>
          <a:noFill/>
          <a:ln w="25400">
            <a:solidFill>
              <a:srgbClr val="0000FF"/>
            </a:solidFill>
          </a:ln>
        </p:spPr>
        <p:style>
          <a:lnRef idx="2">
            <a:schemeClr val="accent1"/>
          </a:lnRef>
          <a:fillRef idx="1">
            <a:schemeClr val="lt1"/>
          </a:fillRef>
          <a:effectRef idx="0">
            <a:schemeClr val="accent1"/>
          </a:effectRef>
          <a:fontRef idx="minor">
            <a:schemeClr val="dk1"/>
          </a:fontRef>
        </p:style>
        <p:txBody>
          <a:bodyPr lIns="108850" tIns="54425" rIns="108850" bIns="54425" rtlCol="0" anchor="ctr"/>
          <a:lstStyle/>
          <a:p>
            <a:pPr algn="ctr"/>
            <a:endParaRPr lang="zh-CN" altLang="en-US"/>
          </a:p>
        </p:txBody>
      </p:sp>
      <p:sp>
        <p:nvSpPr>
          <p:cNvPr id="48" name="TextBox 47"/>
          <p:cNvSpPr txBox="1">
            <a:spLocks noChangeArrowheads="1"/>
          </p:cNvSpPr>
          <p:nvPr/>
        </p:nvSpPr>
        <p:spPr bwMode="auto">
          <a:xfrm>
            <a:off x="2991167" y="2032647"/>
            <a:ext cx="391081" cy="58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50" tIns="54425" rIns="108850" bIns="54425">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r>
              <a:rPr lang="en-US" altLang="zh-CN" sz="3100" b="1" dirty="0">
                <a:solidFill>
                  <a:schemeClr val="tx2"/>
                </a:solidFill>
                <a:latin typeface="微软雅黑" panose="020B0503020204020204" pitchFamily="34" charset="-122"/>
                <a:ea typeface="微软雅黑" panose="020B0503020204020204" pitchFamily="34" charset="-122"/>
              </a:rPr>
              <a:t>{</a:t>
            </a:r>
            <a:endParaRPr lang="zh-CN" altLang="en-US" sz="3100" dirty="0">
              <a:ea typeface="宋体" panose="02010600030101010101" pitchFamily="2" charset="-122"/>
            </a:endParaRPr>
          </a:p>
        </p:txBody>
      </p:sp>
      <p:sp>
        <p:nvSpPr>
          <p:cNvPr id="49" name="TextBox 48"/>
          <p:cNvSpPr txBox="1">
            <a:spLocks noChangeArrowheads="1"/>
          </p:cNvSpPr>
          <p:nvPr/>
        </p:nvSpPr>
        <p:spPr bwMode="auto">
          <a:xfrm>
            <a:off x="10792625" y="2071709"/>
            <a:ext cx="375318" cy="58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50" tIns="54425" rIns="108850" bIns="54425">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r>
              <a:rPr lang="en-US" altLang="zh-CN" sz="3100" b="1" dirty="0">
                <a:solidFill>
                  <a:schemeClr val="tx2"/>
                </a:solidFill>
                <a:latin typeface="微软雅黑" panose="020B0503020204020204" pitchFamily="34" charset="-122"/>
                <a:ea typeface="微软雅黑" panose="020B0503020204020204" pitchFamily="34" charset="-122"/>
              </a:rPr>
              <a:t>}</a:t>
            </a:r>
            <a:endParaRPr lang="zh-CN" altLang="en-US" sz="3100" dirty="0">
              <a:ea typeface="宋体" panose="02010600030101010101" pitchFamily="2" charset="-122"/>
            </a:endParaRPr>
          </a:p>
        </p:txBody>
      </p:sp>
      <p:sp>
        <p:nvSpPr>
          <p:cNvPr id="50" name="矩形 49"/>
          <p:cNvSpPr/>
          <p:nvPr/>
        </p:nvSpPr>
        <p:spPr>
          <a:xfrm>
            <a:off x="3052992" y="1945553"/>
            <a:ext cx="391081" cy="683891"/>
          </a:xfrm>
          <a:prstGeom prst="rect">
            <a:avLst/>
          </a:prstGeom>
          <a:noFill/>
          <a:ln w="25400">
            <a:solidFill>
              <a:srgbClr val="0000FF"/>
            </a:solidFill>
          </a:ln>
        </p:spPr>
        <p:style>
          <a:lnRef idx="2">
            <a:schemeClr val="accent1"/>
          </a:lnRef>
          <a:fillRef idx="1">
            <a:schemeClr val="lt1"/>
          </a:fillRef>
          <a:effectRef idx="0">
            <a:schemeClr val="accent1"/>
          </a:effectRef>
          <a:fontRef idx="minor">
            <a:schemeClr val="dk1"/>
          </a:fontRef>
        </p:style>
        <p:txBody>
          <a:bodyPr lIns="108850" tIns="54425" rIns="108850" bIns="54425" rtlCol="0" anchor="ctr"/>
          <a:lstStyle/>
          <a:p>
            <a:pPr algn="ctr"/>
            <a:endParaRPr lang="zh-CN" altLang="en-US"/>
          </a:p>
        </p:txBody>
      </p:sp>
      <p:pic>
        <p:nvPicPr>
          <p:cNvPr id="51" name="图片 50"/>
          <p:cNvPicPr>
            <a:picLocks noChangeAspect="1"/>
          </p:cNvPicPr>
          <p:nvPr/>
        </p:nvPicPr>
        <p:blipFill>
          <a:blip r:embed="rId2"/>
          <a:stretch>
            <a:fillRect/>
          </a:stretch>
        </p:blipFill>
        <p:spPr>
          <a:xfrm>
            <a:off x="6225540" y="2763520"/>
            <a:ext cx="5044440" cy="2343785"/>
          </a:xfrm>
          <a:prstGeom prst="rect">
            <a:avLst/>
          </a:prstGeom>
        </p:spPr>
      </p:pic>
    </p:spTree>
    <p:extLst>
      <p:ext uri="{BB962C8B-B14F-4D97-AF65-F5344CB8AC3E}">
        <p14:creationId xmlns:p14="http://schemas.microsoft.com/office/powerpoint/2010/main" val="1502968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500" fill="hold"/>
                                        <p:tgtEl>
                                          <p:spTgt spid="51"/>
                                        </p:tgtEl>
                                        <p:attrNameLst>
                                          <p:attrName>ppt_x</p:attrName>
                                        </p:attrNameLst>
                                      </p:cBhvr>
                                      <p:tavLst>
                                        <p:tav tm="0">
                                          <p:val>
                                            <p:strVal val="#ppt_x"/>
                                          </p:val>
                                        </p:tav>
                                        <p:tav tm="100000">
                                          <p:val>
                                            <p:strVal val="#ppt_x"/>
                                          </p:val>
                                        </p:tav>
                                      </p:tavLst>
                                    </p:anim>
                                    <p:anim calcmode="lin" valueType="num">
                                      <p:cBhvr additive="base">
                                        <p:cTn id="2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bldLvl="0" animBg="1"/>
      <p:bldP spid="50"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 </a:t>
            </a:r>
            <a:r>
              <a:rPr lang="zh-CN" altLang="en-US" dirty="0"/>
              <a:t>引用方式</a:t>
            </a:r>
          </a:p>
        </p:txBody>
      </p:sp>
      <p:sp>
        <p:nvSpPr>
          <p:cNvPr id="3" name="内容占位符 2"/>
          <p:cNvSpPr>
            <a:spLocks noGrp="1"/>
          </p:cNvSpPr>
          <p:nvPr>
            <p:ph idx="1"/>
          </p:nvPr>
        </p:nvSpPr>
        <p:spPr/>
        <p:txBody>
          <a:bodyPr/>
          <a:lstStyle/>
          <a:p>
            <a:r>
              <a:rPr lang="en-US" altLang="zh-CN" dirty="0">
                <a:sym typeface="+mn-ea"/>
              </a:rPr>
              <a:t>CSS </a:t>
            </a:r>
            <a:r>
              <a:rPr lang="zh-CN" altLang="en-US" dirty="0">
                <a:sym typeface="+mn-ea"/>
              </a:rPr>
              <a:t>与 </a:t>
            </a:r>
            <a:r>
              <a:rPr lang="en-US" altLang="zh-CN" dirty="0">
                <a:sym typeface="+mn-ea"/>
              </a:rPr>
              <a:t>HTML </a:t>
            </a:r>
            <a:r>
              <a:rPr lang="zh-CN" altLang="en-US" dirty="0">
                <a:sym typeface="+mn-ea"/>
              </a:rPr>
              <a:t>整合的</a:t>
            </a:r>
            <a:r>
              <a:rPr lang="zh-CN" altLang="en-US" dirty="0">
                <a:solidFill>
                  <a:srgbClr val="FF0000"/>
                </a:solidFill>
                <a:sym typeface="+mn-ea"/>
              </a:rPr>
              <a:t>三种</a:t>
            </a:r>
            <a:r>
              <a:rPr lang="zh-CN" altLang="en-US" dirty="0">
                <a:sym typeface="+mn-ea"/>
              </a:rPr>
              <a:t>方式</a:t>
            </a:r>
            <a:endParaRPr lang="en-US" altLang="zh-CN" dirty="0">
              <a:sym typeface="+mn-ea"/>
            </a:endParaRPr>
          </a:p>
          <a:p>
            <a:pPr lvl="1">
              <a:lnSpc>
                <a:spcPct val="140000"/>
              </a:lnSpc>
            </a:pPr>
            <a:r>
              <a:rPr lang="zh-CN" altLang="en-US" dirty="0">
                <a:sym typeface="+mn-ea"/>
              </a:rPr>
              <a:t> 行内样式</a:t>
            </a:r>
            <a:endParaRPr lang="en-US" altLang="zh-CN" dirty="0"/>
          </a:p>
          <a:p>
            <a:pPr lvl="1">
              <a:lnSpc>
                <a:spcPct val="140000"/>
              </a:lnSpc>
            </a:pPr>
            <a:r>
              <a:rPr lang="zh-CN" altLang="en-US" dirty="0">
                <a:solidFill>
                  <a:srgbClr val="FF0000"/>
                </a:solidFill>
                <a:sym typeface="+mn-ea"/>
              </a:rPr>
              <a:t> 页内样式</a:t>
            </a:r>
            <a:endParaRPr lang="en-US" altLang="zh-CN" dirty="0">
              <a:solidFill>
                <a:srgbClr val="FF0000"/>
              </a:solidFill>
            </a:endParaRPr>
          </a:p>
          <a:p>
            <a:pPr lvl="1">
              <a:lnSpc>
                <a:spcPct val="140000"/>
              </a:lnSpc>
            </a:pPr>
            <a:r>
              <a:rPr lang="zh-CN" altLang="en-US" dirty="0">
                <a:sym typeface="+mn-ea"/>
              </a:rPr>
              <a:t> 外部样式</a:t>
            </a:r>
            <a:endParaRPr lang="zh-CN" altLang="en-US" dirty="0"/>
          </a:p>
          <a:p>
            <a:pPr marL="457200" lvl="1" indent="0">
              <a:buNone/>
            </a:pPr>
            <a:endParaRPr lang="zh-CN" altLang="en-US" dirty="0"/>
          </a:p>
        </p:txBody>
      </p:sp>
    </p:spTree>
    <p:extLst>
      <p:ext uri="{BB962C8B-B14F-4D97-AF65-F5344CB8AC3E}">
        <p14:creationId xmlns:p14="http://schemas.microsoft.com/office/powerpoint/2010/main" val="88015609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 </a:t>
            </a:r>
            <a:r>
              <a:rPr lang="zh-CN" altLang="en-US" dirty="0"/>
              <a:t>引用方式</a:t>
            </a:r>
          </a:p>
        </p:txBody>
      </p:sp>
      <p:sp>
        <p:nvSpPr>
          <p:cNvPr id="3" name="内容占位符 2"/>
          <p:cNvSpPr>
            <a:spLocks noGrp="1"/>
          </p:cNvSpPr>
          <p:nvPr>
            <p:ph idx="1"/>
          </p:nvPr>
        </p:nvSpPr>
        <p:spPr/>
        <p:txBody>
          <a:bodyPr/>
          <a:lstStyle/>
          <a:p>
            <a:r>
              <a:rPr lang="zh-CN" altLang="en-US" dirty="0">
                <a:sym typeface="+mn-ea"/>
              </a:rPr>
              <a:t>页内样式</a:t>
            </a:r>
            <a:endParaRPr lang="en-US" altLang="zh-CN" dirty="0">
              <a:sym typeface="+mn-ea"/>
            </a:endParaRPr>
          </a:p>
          <a:p>
            <a:pPr lvl="1">
              <a:lnSpc>
                <a:spcPct val="140000"/>
              </a:lnSpc>
            </a:pPr>
            <a:r>
              <a:rPr lang="zh-CN" altLang="en-US" dirty="0">
                <a:sym typeface="+mn-ea"/>
              </a:rPr>
              <a:t> 在 </a:t>
            </a:r>
            <a:r>
              <a:rPr lang="en-US" altLang="zh-CN" dirty="0">
                <a:sym typeface="+mn-ea"/>
              </a:rPr>
              <a:t>head </a:t>
            </a:r>
            <a:r>
              <a:rPr lang="zh-CN" altLang="en-US" dirty="0">
                <a:sym typeface="+mn-ea"/>
              </a:rPr>
              <a:t>部分的 </a:t>
            </a:r>
            <a:r>
              <a:rPr lang="en-US" altLang="zh-CN" dirty="0">
                <a:sym typeface="+mn-ea"/>
              </a:rPr>
              <a:t>style </a:t>
            </a:r>
            <a:r>
              <a:rPr lang="zh-CN" altLang="en-US" dirty="0">
                <a:solidFill>
                  <a:srgbClr val="FF0000"/>
                </a:solidFill>
                <a:sym typeface="+mn-ea"/>
              </a:rPr>
              <a:t>标签</a:t>
            </a:r>
            <a:r>
              <a:rPr lang="zh-CN" altLang="en-US" dirty="0">
                <a:sym typeface="+mn-ea"/>
              </a:rPr>
              <a:t>内添加样式</a:t>
            </a:r>
            <a:endParaRPr lang="en-US" altLang="zh-CN" dirty="0">
              <a:solidFill>
                <a:srgbClr val="FF0000"/>
              </a:solidFill>
            </a:endParaRPr>
          </a:p>
          <a:p>
            <a:pPr marL="457200" lvl="1" indent="0">
              <a:lnSpc>
                <a:spcPct val="140000"/>
              </a:lnSpc>
              <a:buNone/>
            </a:pPr>
            <a:endParaRPr lang="zh-CN" altLang="en-US" dirty="0"/>
          </a:p>
          <a:p>
            <a:pPr marL="457200" lvl="1" indent="0">
              <a:buNone/>
            </a:pP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553" y="3068960"/>
            <a:ext cx="8618855" cy="3211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10"/>
          <p:cNvSpPr txBox="1"/>
          <p:nvPr/>
        </p:nvSpPr>
        <p:spPr>
          <a:xfrm>
            <a:off x="9150223" y="5799297"/>
            <a:ext cx="2151445" cy="510023"/>
          </a:xfrm>
          <a:prstGeom prst="rect">
            <a:avLst/>
          </a:prstGeom>
          <a:noFill/>
        </p:spPr>
        <p:txBody>
          <a:bodyPr wrap="none" lIns="108850" tIns="54425" rIns="108850" bIns="54425" rtlCol="0">
            <a:spAutoFit/>
          </a:bodyPr>
          <a:lstStyle/>
          <a:p>
            <a:r>
              <a:rPr lang="en-US" altLang="zh-CN" sz="2600" dirty="0">
                <a:latin typeface="微软雅黑" panose="020B0503020204020204" pitchFamily="34" charset="-122"/>
                <a:ea typeface="微软雅黑" panose="020B0503020204020204" pitchFamily="34" charset="-122"/>
              </a:rPr>
              <a:t>demo3.html</a:t>
            </a:r>
            <a:endParaRPr lang="zh-CN" altLang="en-US"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05533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a:t>
            </a:r>
            <a:r>
              <a:rPr lang="zh-CN" altLang="en-US" dirty="0"/>
              <a:t>开发语言</a:t>
            </a:r>
          </a:p>
        </p:txBody>
      </p:sp>
      <p:sp>
        <p:nvSpPr>
          <p:cNvPr id="3" name="内容占位符 2"/>
          <p:cNvSpPr>
            <a:spLocks noGrp="1"/>
          </p:cNvSpPr>
          <p:nvPr>
            <p:ph idx="1"/>
          </p:nvPr>
        </p:nvSpPr>
        <p:spPr/>
        <p:txBody>
          <a:bodyPr/>
          <a:lstStyle/>
          <a:p>
            <a:r>
              <a:rPr lang="en-US" altLang="zh-CN" dirty="0"/>
              <a:t>JavaScript</a:t>
            </a:r>
          </a:p>
          <a:p>
            <a:pPr lvl="1"/>
            <a:r>
              <a:rPr lang="zh-CN" altLang="en-US" dirty="0"/>
              <a:t> 一种基于</a:t>
            </a:r>
            <a:r>
              <a:rPr lang="zh-CN" altLang="en-US" dirty="0">
                <a:solidFill>
                  <a:srgbClr val="FF0000"/>
                </a:solidFill>
              </a:rPr>
              <a:t>对象</a:t>
            </a:r>
            <a:r>
              <a:rPr lang="zh-CN" altLang="en-US" dirty="0"/>
              <a:t>和</a:t>
            </a:r>
            <a:r>
              <a:rPr lang="zh-CN" altLang="en-US" dirty="0">
                <a:solidFill>
                  <a:srgbClr val="FF0000"/>
                </a:solidFill>
              </a:rPr>
              <a:t>事件驱动</a:t>
            </a:r>
            <a:r>
              <a:rPr lang="zh-CN" altLang="en-US" dirty="0"/>
              <a:t>的</a:t>
            </a:r>
            <a:r>
              <a:rPr lang="zh-CN" altLang="en-US" dirty="0">
                <a:solidFill>
                  <a:srgbClr val="FF0000"/>
                </a:solidFill>
              </a:rPr>
              <a:t>脚本语言</a:t>
            </a:r>
            <a:r>
              <a:rPr lang="zh-CN" altLang="en-US" dirty="0">
                <a:sym typeface="+mn-ea"/>
              </a:rPr>
              <a:t> </a:t>
            </a:r>
            <a:r>
              <a:rPr lang="en-US" altLang="zh-CN" dirty="0"/>
              <a:t> </a:t>
            </a:r>
          </a:p>
          <a:p>
            <a:pPr lvl="1" eaLnBrk="1" hangingPunct="1"/>
            <a:r>
              <a:rPr lang="zh-CN" altLang="en-US" dirty="0"/>
              <a:t> 用来给</a:t>
            </a:r>
            <a:r>
              <a:rPr lang="en-US" altLang="zh-CN" dirty="0"/>
              <a:t>HTML</a:t>
            </a:r>
            <a:r>
              <a:rPr lang="zh-CN" altLang="en-US" dirty="0"/>
              <a:t>网页增加动态功能</a:t>
            </a:r>
            <a:endParaRPr lang="en-US" altLang="zh-CN" dirty="0">
              <a:solidFill>
                <a:srgbClr val="000000"/>
              </a:solidFill>
            </a:endParaRPr>
          </a:p>
          <a:p>
            <a:pPr lvl="1" eaLnBrk="1" hangingPunct="1"/>
            <a:r>
              <a:rPr lang="en-US" altLang="zh-CN" dirty="0">
                <a:solidFill>
                  <a:srgbClr val="000000"/>
                </a:solidFill>
              </a:rPr>
              <a:t> </a:t>
            </a:r>
            <a:r>
              <a:rPr lang="zh-CN" altLang="en-US" dirty="0">
                <a:solidFill>
                  <a:srgbClr val="000000"/>
                </a:solidFill>
              </a:rPr>
              <a:t>不需要进行编译</a:t>
            </a:r>
            <a:r>
              <a:rPr lang="zh-CN" altLang="en-US" dirty="0"/>
              <a:t>，解释执行</a:t>
            </a:r>
            <a:endParaRPr lang="zh-CN" altLang="en-US" dirty="0">
              <a:solidFill>
                <a:srgbClr val="000000"/>
              </a:solidFill>
            </a:endParaRPr>
          </a:p>
        </p:txBody>
      </p:sp>
    </p:spTree>
    <p:extLst>
      <p:ext uri="{BB962C8B-B14F-4D97-AF65-F5344CB8AC3E}">
        <p14:creationId xmlns:p14="http://schemas.microsoft.com/office/powerpoint/2010/main" val="182970308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JavaScript </a:t>
            </a:r>
            <a:r>
              <a:rPr lang="zh-CN" altLang="en-US" dirty="0"/>
              <a:t>语法</a:t>
            </a:r>
          </a:p>
        </p:txBody>
      </p:sp>
      <p:sp>
        <p:nvSpPr>
          <p:cNvPr id="3" name="内容占位符 2"/>
          <p:cNvSpPr>
            <a:spLocks noGrp="1"/>
          </p:cNvSpPr>
          <p:nvPr>
            <p:ph idx="1"/>
          </p:nvPr>
        </p:nvSpPr>
        <p:spPr/>
        <p:txBody>
          <a:bodyPr/>
          <a:lstStyle/>
          <a:p>
            <a:r>
              <a:rPr lang="en-US" altLang="zh-CN" dirty="0">
                <a:sym typeface="+mn-ea"/>
              </a:rPr>
              <a:t>HTML</a:t>
            </a:r>
            <a:r>
              <a:rPr lang="zh-CN" altLang="en-US" dirty="0">
                <a:sym typeface="+mn-ea"/>
              </a:rPr>
              <a:t>文件内部 </a:t>
            </a:r>
            <a:r>
              <a:rPr lang="en-US" altLang="zh-CN" dirty="0">
                <a:sym typeface="+mn-ea"/>
              </a:rPr>
              <a:t>JavaScript </a:t>
            </a:r>
            <a:r>
              <a:rPr lang="zh-CN" altLang="en-US" dirty="0">
                <a:sym typeface="+mn-ea"/>
              </a:rPr>
              <a:t>代码</a:t>
            </a:r>
            <a:endParaRPr lang="en-US" altLang="zh-CN" dirty="0">
              <a:sym typeface="+mn-ea"/>
            </a:endParaRPr>
          </a:p>
          <a:p>
            <a:pPr lvl="1">
              <a:lnSpc>
                <a:spcPct val="140000"/>
              </a:lnSpc>
            </a:pPr>
            <a:r>
              <a:rPr lang="zh-CN" altLang="en-US" dirty="0">
                <a:sym typeface="+mn-ea"/>
              </a:rPr>
              <a:t> 在 </a:t>
            </a:r>
            <a:r>
              <a:rPr lang="en-US" altLang="zh-CN" dirty="0">
                <a:sym typeface="+mn-ea"/>
              </a:rPr>
              <a:t>script </a:t>
            </a:r>
            <a:r>
              <a:rPr lang="zh-CN" altLang="en-US" dirty="0">
                <a:solidFill>
                  <a:srgbClr val="FF0000"/>
                </a:solidFill>
                <a:sym typeface="+mn-ea"/>
              </a:rPr>
              <a:t>标签</a:t>
            </a:r>
            <a:r>
              <a:rPr lang="zh-CN" altLang="en-US" dirty="0">
                <a:sym typeface="+mn-ea"/>
              </a:rPr>
              <a:t>内添加 </a:t>
            </a:r>
            <a:r>
              <a:rPr lang="en-US" altLang="zh-CN" dirty="0">
                <a:sym typeface="+mn-ea"/>
              </a:rPr>
              <a:t>JavaScript </a:t>
            </a:r>
            <a:r>
              <a:rPr lang="zh-CN" altLang="en-US" dirty="0">
                <a:sym typeface="+mn-ea"/>
              </a:rPr>
              <a:t>代码</a:t>
            </a:r>
            <a:endParaRPr lang="en-US" altLang="zh-CN" dirty="0">
              <a:solidFill>
                <a:srgbClr val="FF0000"/>
              </a:solidFill>
            </a:endParaRPr>
          </a:p>
          <a:p>
            <a:pPr marL="457200" lvl="1" indent="0">
              <a:lnSpc>
                <a:spcPct val="140000"/>
              </a:lnSpc>
              <a:buNone/>
            </a:pPr>
            <a:endParaRPr lang="zh-CN" altLang="en-US" dirty="0"/>
          </a:p>
          <a:p>
            <a:pPr marL="457200" lvl="1" indent="0">
              <a:buNone/>
            </a:pPr>
            <a:endParaRPr lang="zh-CN" altLang="en-US" dirty="0"/>
          </a:p>
        </p:txBody>
      </p:sp>
      <p:sp>
        <p:nvSpPr>
          <p:cNvPr id="5" name="文本框 10"/>
          <p:cNvSpPr txBox="1"/>
          <p:nvPr/>
        </p:nvSpPr>
        <p:spPr>
          <a:xfrm>
            <a:off x="9150223" y="5799297"/>
            <a:ext cx="2151445" cy="510023"/>
          </a:xfrm>
          <a:prstGeom prst="rect">
            <a:avLst/>
          </a:prstGeom>
          <a:noFill/>
        </p:spPr>
        <p:txBody>
          <a:bodyPr wrap="none" lIns="108850" tIns="54425" rIns="108850" bIns="54425" rtlCol="0">
            <a:spAutoFit/>
          </a:bodyPr>
          <a:lstStyle/>
          <a:p>
            <a:r>
              <a:rPr lang="en-US" altLang="zh-CN" sz="2600" dirty="0">
                <a:latin typeface="微软雅黑" panose="020B0503020204020204" pitchFamily="34" charset="-122"/>
                <a:ea typeface="微软雅黑" panose="020B0503020204020204" pitchFamily="34" charset="-122"/>
              </a:rPr>
              <a:t>demo4.html</a:t>
            </a:r>
            <a:endParaRPr lang="zh-CN" altLang="en-US" sz="2600" dirty="0">
              <a:latin typeface="微软雅黑" panose="020B0503020204020204" pitchFamily="34" charset="-122"/>
              <a:ea typeface="微软雅黑" panose="020B0503020204020204" pitchFamily="34" charset="-122"/>
            </a:endParaRPr>
          </a:p>
        </p:txBody>
      </p:sp>
      <p:sp>
        <p:nvSpPr>
          <p:cNvPr id="6" name="矩形 5"/>
          <p:cNvSpPr/>
          <p:nvPr/>
        </p:nvSpPr>
        <p:spPr>
          <a:xfrm>
            <a:off x="1063029" y="3112885"/>
            <a:ext cx="8090310" cy="2677656"/>
          </a:xfrm>
          <a:prstGeom prst="rect">
            <a:avLst/>
          </a:prstGeom>
        </p:spPr>
        <p:txBody>
          <a:bodyPr wrap="square">
            <a:spAutoFit/>
          </a:bodyPr>
          <a:lstStyle/>
          <a:p>
            <a:pPr marL="0" indent="0">
              <a:buNone/>
            </a:pPr>
            <a:r>
              <a:rPr lang="en-US" altLang="zh-CN" sz="2800" dirty="0">
                <a:latin typeface="微软雅黑" pitchFamily="34" charset="-122"/>
              </a:rPr>
              <a:t>&lt;script type=“text/</a:t>
            </a:r>
            <a:r>
              <a:rPr lang="en-US" altLang="zh-CN" sz="2800" dirty="0" err="1">
                <a:latin typeface="微软雅黑" pitchFamily="34" charset="-122"/>
              </a:rPr>
              <a:t>javascript</a:t>
            </a:r>
            <a:r>
              <a:rPr lang="en-US" altLang="zh-CN" sz="2800" dirty="0">
                <a:latin typeface="微软雅黑" pitchFamily="34" charset="-122"/>
              </a:rPr>
              <a:t>”&gt;</a:t>
            </a:r>
          </a:p>
          <a:p>
            <a:pPr marL="0" indent="0">
              <a:buNone/>
            </a:pPr>
            <a:endParaRPr lang="en-US" altLang="zh-CN" sz="2800" dirty="0">
              <a:latin typeface="微软雅黑" pitchFamily="34" charset="-122"/>
            </a:endParaRPr>
          </a:p>
          <a:p>
            <a:r>
              <a:rPr lang="en-US" altLang="zh-CN" sz="2800" dirty="0">
                <a:latin typeface="微软雅黑" pitchFamily="34" charset="-122"/>
              </a:rPr>
              <a:t>	alert( ‘Hello JavaScript’ );</a:t>
            </a:r>
          </a:p>
          <a:p>
            <a:pPr marL="0" indent="0">
              <a:buNone/>
            </a:pPr>
            <a:r>
              <a:rPr lang="en-US" altLang="zh-CN" sz="2800" dirty="0">
                <a:latin typeface="微软雅黑" pitchFamily="34" charset="-122"/>
              </a:rPr>
              <a:t>	console.log(‘Hello World’);	</a:t>
            </a:r>
          </a:p>
          <a:p>
            <a:pPr marL="0" indent="0">
              <a:buNone/>
            </a:pPr>
            <a:endParaRPr lang="en-US" altLang="zh-CN" sz="2800" dirty="0">
              <a:latin typeface="微软雅黑" pitchFamily="34" charset="-122"/>
            </a:endParaRPr>
          </a:p>
          <a:p>
            <a:pPr marL="0" indent="0">
              <a:buNone/>
            </a:pPr>
            <a:r>
              <a:rPr lang="en-US" altLang="zh-CN" sz="2800" dirty="0">
                <a:latin typeface="微软雅黑" pitchFamily="34" charset="-122"/>
              </a:rPr>
              <a:t>&lt;/script&gt;</a:t>
            </a:r>
            <a:endParaRPr lang="en-US" altLang="en-US" sz="2800" dirty="0">
              <a:latin typeface="微软雅黑" pitchFamily="34" charset="-122"/>
            </a:endParaRPr>
          </a:p>
        </p:txBody>
      </p:sp>
    </p:spTree>
    <p:extLst>
      <p:ext uri="{BB962C8B-B14F-4D97-AF65-F5344CB8AC3E}">
        <p14:creationId xmlns:p14="http://schemas.microsoft.com/office/powerpoint/2010/main" val="277201381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sp>
        <p:nvSpPr>
          <p:cNvPr id="3" name="内容占位符 2"/>
          <p:cNvSpPr>
            <a:spLocks noGrp="1"/>
          </p:cNvSpPr>
          <p:nvPr>
            <p:ph idx="1"/>
          </p:nvPr>
        </p:nvSpPr>
        <p:spPr/>
        <p:txBody>
          <a:bodyPr/>
          <a:lstStyle/>
          <a:p>
            <a:r>
              <a:rPr lang="zh-CN" altLang="en-US" dirty="0"/>
              <a:t>什么是网页</a:t>
            </a:r>
            <a:endParaRPr lang="en-US" altLang="zh-CN" dirty="0">
              <a:solidFill>
                <a:srgbClr val="000000"/>
              </a:solidFill>
            </a:endParaRPr>
          </a:p>
          <a:p>
            <a:r>
              <a:rPr lang="zh-CN" altLang="en-US" dirty="0">
                <a:solidFill>
                  <a:srgbClr val="000000"/>
                </a:solidFill>
              </a:rPr>
              <a:t>什么 </a:t>
            </a:r>
            <a:r>
              <a:rPr lang="en-US" altLang="zh-CN" dirty="0">
                <a:solidFill>
                  <a:srgbClr val="000000"/>
                </a:solidFill>
              </a:rPr>
              <a:t>Web</a:t>
            </a:r>
          </a:p>
          <a:p>
            <a:r>
              <a:rPr lang="zh-CN" altLang="en-US" dirty="0">
                <a:solidFill>
                  <a:srgbClr val="000000"/>
                </a:solidFill>
              </a:rPr>
              <a:t>了解 </a:t>
            </a:r>
            <a:r>
              <a:rPr lang="en-US" altLang="zh-CN" dirty="0">
                <a:solidFill>
                  <a:srgbClr val="000000"/>
                </a:solidFill>
              </a:rPr>
              <a:t>Web </a:t>
            </a:r>
            <a:r>
              <a:rPr lang="zh-CN" altLang="en-US" dirty="0">
                <a:solidFill>
                  <a:srgbClr val="000000"/>
                </a:solidFill>
              </a:rPr>
              <a:t>开发相关语法</a:t>
            </a:r>
            <a:endParaRPr lang="en-US" altLang="zh-CN" dirty="0">
              <a:solidFill>
                <a:srgbClr val="000000"/>
              </a:solidFill>
            </a:endParaRPr>
          </a:p>
          <a:p>
            <a:pPr lvl="1"/>
            <a:r>
              <a:rPr lang="en-US" altLang="zh-CN" dirty="0">
                <a:solidFill>
                  <a:srgbClr val="000000"/>
                </a:solidFill>
              </a:rPr>
              <a:t> HTML</a:t>
            </a:r>
          </a:p>
          <a:p>
            <a:pPr lvl="1"/>
            <a:r>
              <a:rPr lang="en-US" altLang="zh-CN" dirty="0">
                <a:solidFill>
                  <a:srgbClr val="000000"/>
                </a:solidFill>
              </a:rPr>
              <a:t> CSS</a:t>
            </a:r>
          </a:p>
          <a:p>
            <a:pPr lvl="1"/>
            <a:r>
              <a:rPr lang="en-US" altLang="zh-CN" dirty="0">
                <a:solidFill>
                  <a:srgbClr val="000000"/>
                </a:solidFill>
              </a:rPr>
              <a:t> JavaScript</a:t>
            </a:r>
            <a:endParaRPr lang="en-US" altLang="zh-CN" dirty="0"/>
          </a:p>
        </p:txBody>
      </p:sp>
    </p:spTree>
    <p:extLst>
      <p:ext uri="{BB962C8B-B14F-4D97-AF65-F5344CB8AC3E}">
        <p14:creationId xmlns:p14="http://schemas.microsoft.com/office/powerpoint/2010/main" val="266501792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18C3B88-6CE0-4ADD-80F2-DC75F63B9FA9}"/>
              </a:ext>
            </a:extLst>
          </p:cNvPr>
          <p:cNvSpPr>
            <a:spLocks noGrp="1" noChangeArrowheads="1"/>
          </p:cNvSpPr>
          <p:nvPr>
            <p:ph type="title"/>
          </p:nvPr>
        </p:nvSpPr>
        <p:spPr/>
        <p:txBody>
          <a:bodyPr/>
          <a:lstStyle/>
          <a:p>
            <a:r>
              <a:rPr lang="zh-CN" altLang="en-US" dirty="0"/>
              <a:t>本章内容</a:t>
            </a:r>
            <a:endParaRPr lang="en-US" altLang="zh-CN" dirty="0"/>
          </a:p>
        </p:txBody>
      </p:sp>
      <p:sp>
        <p:nvSpPr>
          <p:cNvPr id="9219" name="Rectangle 3">
            <a:extLst>
              <a:ext uri="{FF2B5EF4-FFF2-40B4-BE49-F238E27FC236}">
                <a16:creationId xmlns:a16="http://schemas.microsoft.com/office/drawing/2014/main" id="{D592AE73-2344-4EDB-A4D4-46FD75078049}"/>
              </a:ext>
            </a:extLst>
          </p:cNvPr>
          <p:cNvSpPr>
            <a:spLocks noGrp="1" noChangeArrowheads="1"/>
          </p:cNvSpPr>
          <p:nvPr>
            <p:ph type="body" idx="1"/>
          </p:nvPr>
        </p:nvSpPr>
        <p:spPr>
          <a:xfrm>
            <a:off x="1981200" y="1811338"/>
            <a:ext cx="8229600" cy="4641850"/>
          </a:xfrm>
        </p:spPr>
        <p:txBody>
          <a:bodyPr/>
          <a:lstStyle/>
          <a:p>
            <a:pPr>
              <a:lnSpc>
                <a:spcPct val="150000"/>
              </a:lnSpc>
              <a:buFont typeface="Wingdings" panose="05000000000000000000" pitchFamily="2" charset="2"/>
              <a:buChar char="Ø"/>
            </a:pPr>
            <a:r>
              <a:rPr lang="zh-CN" altLang="en-US" sz="4000" dirty="0"/>
              <a:t>无远弗届的网络</a:t>
            </a:r>
            <a:endParaRPr lang="en-US" altLang="zh-CN" sz="4000" dirty="0"/>
          </a:p>
          <a:p>
            <a:pPr>
              <a:lnSpc>
                <a:spcPct val="150000"/>
              </a:lnSpc>
              <a:buFont typeface="Wingdings" panose="05000000000000000000" pitchFamily="2" charset="2"/>
              <a:buChar char="Ø"/>
            </a:pPr>
            <a:r>
              <a:rPr lang="en-US" altLang="zh-CN" sz="4000" dirty="0"/>
              <a:t>Web</a:t>
            </a:r>
          </a:p>
          <a:p>
            <a:pPr>
              <a:lnSpc>
                <a:spcPct val="150000"/>
              </a:lnSpc>
              <a:buFont typeface="Wingdings" panose="05000000000000000000" pitchFamily="2" charset="2"/>
              <a:buChar char="Ø"/>
            </a:pPr>
            <a:r>
              <a:rPr lang="zh-CN" altLang="en-US" sz="4000" dirty="0">
                <a:solidFill>
                  <a:srgbClr val="FF0000"/>
                </a:solidFill>
              </a:rPr>
              <a:t>初窥物联网</a:t>
            </a:r>
            <a:endParaRPr lang="en-US" altLang="zh-CN" sz="4000" dirty="0">
              <a:solidFill>
                <a:srgbClr val="FF0000"/>
              </a:solidFill>
            </a:endParaRPr>
          </a:p>
        </p:txBody>
      </p:sp>
    </p:spTree>
    <p:extLst>
      <p:ext uri="{BB962C8B-B14F-4D97-AF65-F5344CB8AC3E}">
        <p14:creationId xmlns:p14="http://schemas.microsoft.com/office/powerpoint/2010/main" val="26745971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id="{971C47B5-0D1A-4026-AB1B-316D9D724838}"/>
              </a:ext>
            </a:extLst>
          </p:cNvPr>
          <p:cNvSpPr>
            <a:spLocks noGrp="1"/>
          </p:cNvSpPr>
          <p:nvPr>
            <p:ph type="title"/>
          </p:nvPr>
        </p:nvSpPr>
        <p:spPr/>
        <p:txBody>
          <a:bodyPr/>
          <a:lstStyle/>
          <a:p>
            <a:r>
              <a:rPr lang="zh-CN" altLang="en-US"/>
              <a:t>物联网简介</a:t>
            </a:r>
          </a:p>
        </p:txBody>
      </p:sp>
      <p:sp>
        <p:nvSpPr>
          <p:cNvPr id="53251" name="内容占位符 2">
            <a:extLst>
              <a:ext uri="{FF2B5EF4-FFF2-40B4-BE49-F238E27FC236}">
                <a16:creationId xmlns:a16="http://schemas.microsoft.com/office/drawing/2014/main" id="{FEB01CA3-789E-46BD-B5AA-31B3AA83B282}"/>
              </a:ext>
            </a:extLst>
          </p:cNvPr>
          <p:cNvSpPr>
            <a:spLocks noGrp="1"/>
          </p:cNvSpPr>
          <p:nvPr>
            <p:ph idx="1"/>
          </p:nvPr>
        </p:nvSpPr>
        <p:spPr/>
        <p:txBody>
          <a:bodyPr/>
          <a:lstStyle/>
          <a:p>
            <a:r>
              <a:rPr lang="zh-CN" altLang="en-US" dirty="0"/>
              <a:t>物联网：物物相连的互联网，英文名</a:t>
            </a:r>
            <a:r>
              <a:rPr lang="en-US" altLang="zh-CN" dirty="0"/>
              <a:t>Internet of Things</a:t>
            </a:r>
            <a:r>
              <a:rPr lang="zh-CN" altLang="en-US" dirty="0"/>
              <a:t>。</a:t>
            </a:r>
            <a:endParaRPr lang="en-US" altLang="zh-CN" dirty="0"/>
          </a:p>
          <a:p>
            <a:pPr lvl="1"/>
            <a:r>
              <a:rPr lang="zh-CN" altLang="en-US" dirty="0"/>
              <a:t>物联网的核心和基础仍然是互联网，是在互联网基础上的延伸和扩展的网络；</a:t>
            </a:r>
            <a:endParaRPr lang="en-US" altLang="zh-CN" dirty="0"/>
          </a:p>
          <a:p>
            <a:pPr lvl="1"/>
            <a:r>
              <a:rPr lang="zh-CN" altLang="en-US" dirty="0"/>
              <a:t>物联网用户端延伸和扩展到了任何物品与物品之间，进行信息交换和通讯。</a:t>
            </a:r>
            <a:endParaRPr lang="en-US" altLang="zh-CN" dirty="0"/>
          </a:p>
          <a:p>
            <a:r>
              <a:rPr lang="zh-CN" altLang="en-US" dirty="0"/>
              <a:t>寻址：每个物体都能寻址；</a:t>
            </a:r>
            <a:r>
              <a:rPr lang="en-US" altLang="zh-CN" dirty="0"/>
              <a:t>IP</a:t>
            </a:r>
            <a:r>
              <a:rPr lang="zh-CN" altLang="en-US" dirty="0"/>
              <a:t>地址数量支持。</a:t>
            </a:r>
            <a:endParaRPr lang="en-US" altLang="zh-CN" dirty="0"/>
          </a:p>
          <a:p>
            <a:r>
              <a:rPr lang="zh-CN" altLang="en-US" dirty="0"/>
              <a:t>通信：每个物体都能控制</a:t>
            </a: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a:extLst>
              <a:ext uri="{FF2B5EF4-FFF2-40B4-BE49-F238E27FC236}">
                <a16:creationId xmlns:a16="http://schemas.microsoft.com/office/drawing/2014/main" id="{4D9890FF-EFA2-446B-BC00-9F2CE501DBAB}"/>
              </a:ext>
            </a:extLst>
          </p:cNvPr>
          <p:cNvSpPr>
            <a:spLocks noGrp="1"/>
          </p:cNvSpPr>
          <p:nvPr>
            <p:ph type="title"/>
          </p:nvPr>
        </p:nvSpPr>
        <p:spPr/>
        <p:txBody>
          <a:bodyPr/>
          <a:lstStyle/>
          <a:p>
            <a:r>
              <a:rPr lang="zh-CN" altLang="en-US"/>
              <a:t>物联网应用展望</a:t>
            </a:r>
          </a:p>
        </p:txBody>
      </p:sp>
      <p:sp>
        <p:nvSpPr>
          <p:cNvPr id="54275" name="内容占位符 2">
            <a:extLst>
              <a:ext uri="{FF2B5EF4-FFF2-40B4-BE49-F238E27FC236}">
                <a16:creationId xmlns:a16="http://schemas.microsoft.com/office/drawing/2014/main" id="{5C104C6A-2377-488E-8679-3C1F46FA565C}"/>
              </a:ext>
            </a:extLst>
          </p:cNvPr>
          <p:cNvSpPr>
            <a:spLocks noGrp="1"/>
          </p:cNvSpPr>
          <p:nvPr>
            <p:ph idx="1"/>
          </p:nvPr>
        </p:nvSpPr>
        <p:spPr/>
        <p:txBody>
          <a:bodyPr/>
          <a:lstStyle/>
          <a:p>
            <a:r>
              <a:rPr lang="zh-CN" altLang="en-US" dirty="0"/>
              <a:t>值得期待的物联网生活</a:t>
            </a:r>
            <a:endParaRPr lang="en-US" altLang="zh-CN" dirty="0"/>
          </a:p>
          <a:p>
            <a:pPr lvl="1"/>
            <a:r>
              <a:rPr lang="zh-CN" altLang="en-US" dirty="0"/>
              <a:t>太阳初升，窗帘自动打开</a:t>
            </a:r>
            <a:endParaRPr lang="en-US" altLang="zh-CN" dirty="0"/>
          </a:p>
          <a:p>
            <a:pPr lvl="1"/>
            <a:r>
              <a:rPr lang="zh-CN" altLang="en-US" dirty="0"/>
              <a:t>坐上汽车，汽车选择最优最快的路线</a:t>
            </a:r>
            <a:endParaRPr lang="en-US" altLang="zh-CN" dirty="0"/>
          </a:p>
          <a:p>
            <a:pPr lvl="1"/>
            <a:r>
              <a:rPr lang="zh-CN" altLang="en-US" dirty="0"/>
              <a:t>行车过程，根据路况自动调速，预约停车位</a:t>
            </a:r>
            <a:endParaRPr lang="en-US" altLang="zh-CN" dirty="0"/>
          </a:p>
          <a:p>
            <a:pPr lvl="1"/>
            <a:r>
              <a:rPr lang="zh-CN" altLang="en-US" dirty="0"/>
              <a:t>便携监护仪，将异常数据传到医院，并给亲友发信息</a:t>
            </a:r>
            <a:endParaRPr lang="en-US" altLang="zh-CN" dirty="0"/>
          </a:p>
          <a:p>
            <a:r>
              <a:rPr lang="zh-CN" altLang="en-US" dirty="0"/>
              <a:t>智能家居</a:t>
            </a:r>
            <a:endParaRPr lang="en-US" altLang="zh-CN" dirty="0"/>
          </a:p>
          <a:p>
            <a:r>
              <a:rPr lang="zh-CN" altLang="en-US" dirty="0"/>
              <a:t>交通</a:t>
            </a:r>
            <a:endParaRPr lang="en-US" altLang="zh-CN" dirty="0"/>
          </a:p>
          <a:p>
            <a:r>
              <a:rPr lang="zh-CN" altLang="en-US" dirty="0"/>
              <a:t>医疗</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E8850F30-2385-4B19-BE33-913175DC5CC1}"/>
              </a:ext>
            </a:extLst>
          </p:cNvPr>
          <p:cNvSpPr>
            <a:spLocks noGrp="1" noChangeArrowheads="1"/>
          </p:cNvSpPr>
          <p:nvPr>
            <p:ph type="title"/>
          </p:nvPr>
        </p:nvSpPr>
        <p:spPr/>
        <p:txBody>
          <a:bodyPr/>
          <a:lstStyle/>
          <a:p>
            <a:r>
              <a:rPr lang="zh-CN" altLang="en-US" sz="3200"/>
              <a:t>看得见和看不见的</a:t>
            </a:r>
            <a:r>
              <a:rPr lang="en-US" altLang="zh-CN" sz="3200"/>
              <a:t>QQ</a:t>
            </a:r>
            <a:endParaRPr lang="zh-CN" altLang="en-US" sz="3200"/>
          </a:p>
        </p:txBody>
      </p:sp>
      <p:sp>
        <p:nvSpPr>
          <p:cNvPr id="5" name="Text Box 4">
            <a:extLst>
              <a:ext uri="{FF2B5EF4-FFF2-40B4-BE49-F238E27FC236}">
                <a16:creationId xmlns:a16="http://schemas.microsoft.com/office/drawing/2014/main" id="{D3C8679F-8806-4DE4-9A9D-5327C06AC8B0}"/>
              </a:ext>
            </a:extLst>
          </p:cNvPr>
          <p:cNvSpPr txBox="1">
            <a:spLocks noChangeArrowheads="1"/>
          </p:cNvSpPr>
          <p:nvPr/>
        </p:nvSpPr>
        <p:spPr bwMode="auto">
          <a:xfrm>
            <a:off x="4651376" y="2133601"/>
            <a:ext cx="1415772" cy="584775"/>
          </a:xfrm>
          <a:prstGeom prst="rect">
            <a:avLst/>
          </a:prstGeom>
          <a:noFill/>
          <a:ln w="25400" cap="sq">
            <a:noFill/>
            <a:miter lim="800000"/>
            <a:headEnd/>
            <a:tailEnd/>
          </a:ln>
          <a:effectLst/>
        </p:spPr>
        <p:txBody>
          <a:bodyPr wrap="none">
            <a:spAutoFit/>
          </a:bodyPr>
          <a:lstStyle/>
          <a:p>
            <a:pPr eaLnBrk="1" hangingPunct="1">
              <a:defRPr/>
            </a:pPr>
            <a:r>
              <a:rPr lang="zh-CN" altLang="en-US" sz="3200" dirty="0">
                <a:latin typeface="微软雅黑" panose="020B0503020204020204" pitchFamily="34" charset="-122"/>
                <a:ea typeface="微软雅黑" panose="020B0503020204020204" pitchFamily="34" charset="-122"/>
              </a:rPr>
              <a:t>看得见</a:t>
            </a:r>
          </a:p>
        </p:txBody>
      </p:sp>
      <p:sp>
        <p:nvSpPr>
          <p:cNvPr id="6" name="Text Box 4">
            <a:extLst>
              <a:ext uri="{FF2B5EF4-FFF2-40B4-BE49-F238E27FC236}">
                <a16:creationId xmlns:a16="http://schemas.microsoft.com/office/drawing/2014/main" id="{5E259BF6-BD31-4F7B-AAE6-A813872E0658}"/>
              </a:ext>
            </a:extLst>
          </p:cNvPr>
          <p:cNvSpPr txBox="1">
            <a:spLocks noChangeArrowheads="1"/>
          </p:cNvSpPr>
          <p:nvPr/>
        </p:nvSpPr>
        <p:spPr bwMode="auto">
          <a:xfrm>
            <a:off x="4511675" y="4191001"/>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dirty="0">
                <a:latin typeface="微软雅黑" panose="020B0503020204020204" pitchFamily="34" charset="-122"/>
                <a:ea typeface="微软雅黑" panose="020B0503020204020204" pitchFamily="34" charset="-122"/>
              </a:rPr>
              <a:t>好友列表</a:t>
            </a:r>
          </a:p>
        </p:txBody>
      </p:sp>
      <p:pic>
        <p:nvPicPr>
          <p:cNvPr id="10245" name="Picture 7">
            <a:extLst>
              <a:ext uri="{FF2B5EF4-FFF2-40B4-BE49-F238E27FC236}">
                <a16:creationId xmlns:a16="http://schemas.microsoft.com/office/drawing/2014/main" id="{449F32AA-55DB-4345-A1B3-1FFAB88BC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9739" y="1941513"/>
            <a:ext cx="1387475"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8">
            <a:extLst>
              <a:ext uri="{FF2B5EF4-FFF2-40B4-BE49-F238E27FC236}">
                <a16:creationId xmlns:a16="http://schemas.microsoft.com/office/drawing/2014/main" id="{1895C611-BED0-4CBA-9C96-61BAE6CBBB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075" y="3792539"/>
            <a:ext cx="1703388" cy="1271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4">
            <a:extLst>
              <a:ext uri="{FF2B5EF4-FFF2-40B4-BE49-F238E27FC236}">
                <a16:creationId xmlns:a16="http://schemas.microsoft.com/office/drawing/2014/main" id="{CF321E3C-6A6B-4298-967D-D3A0497F5147}"/>
              </a:ext>
            </a:extLst>
          </p:cNvPr>
          <p:cNvSpPr txBox="1">
            <a:spLocks noChangeArrowheads="1"/>
          </p:cNvSpPr>
          <p:nvPr/>
        </p:nvSpPr>
        <p:spPr bwMode="auto">
          <a:xfrm>
            <a:off x="4497388" y="4668839"/>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a:latin typeface="微软雅黑" panose="020B0503020204020204" pitchFamily="34" charset="-122"/>
                <a:ea typeface="微软雅黑" panose="020B0503020204020204" pitchFamily="34" charset="-122"/>
              </a:rPr>
              <a:t>好友聊天</a:t>
            </a:r>
          </a:p>
        </p:txBody>
      </p:sp>
      <p:sp>
        <p:nvSpPr>
          <p:cNvPr id="9" name="Text Box 4">
            <a:extLst>
              <a:ext uri="{FF2B5EF4-FFF2-40B4-BE49-F238E27FC236}">
                <a16:creationId xmlns:a16="http://schemas.microsoft.com/office/drawing/2014/main" id="{F68359C0-38C7-405A-B55D-4D8AD74C8D50}"/>
              </a:ext>
            </a:extLst>
          </p:cNvPr>
          <p:cNvSpPr txBox="1">
            <a:spLocks noChangeArrowheads="1"/>
          </p:cNvSpPr>
          <p:nvPr/>
        </p:nvSpPr>
        <p:spPr bwMode="auto">
          <a:xfrm>
            <a:off x="4497388" y="5146676"/>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a:latin typeface="微软雅黑" panose="020B0503020204020204" pitchFamily="34" charset="-122"/>
                <a:ea typeface="微软雅黑" panose="020B0503020204020204" pitchFamily="34" charset="-122"/>
              </a:rPr>
              <a:t>传送文件</a:t>
            </a:r>
          </a:p>
        </p:txBody>
      </p:sp>
      <p:sp>
        <p:nvSpPr>
          <p:cNvPr id="10" name="Text Box 4">
            <a:extLst>
              <a:ext uri="{FF2B5EF4-FFF2-40B4-BE49-F238E27FC236}">
                <a16:creationId xmlns:a16="http://schemas.microsoft.com/office/drawing/2014/main" id="{5EB920DC-B0CD-4388-886D-9F45C33BCC4B}"/>
              </a:ext>
            </a:extLst>
          </p:cNvPr>
          <p:cNvSpPr txBox="1">
            <a:spLocks noChangeArrowheads="1"/>
          </p:cNvSpPr>
          <p:nvPr/>
        </p:nvSpPr>
        <p:spPr bwMode="auto">
          <a:xfrm>
            <a:off x="4706939" y="5610226"/>
            <a:ext cx="873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2800">
                <a:latin typeface="微软雅黑" panose="020B0503020204020204" pitchFamily="34" charset="-122"/>
                <a:ea typeface="微软雅黑" panose="020B0503020204020204" pitchFamily="34" charset="-122"/>
              </a:rPr>
              <a:t>… …</a:t>
            </a:r>
            <a:endParaRPr lang="zh-CN" altLang="en-US" sz="2800">
              <a:latin typeface="微软雅黑" panose="020B0503020204020204" pitchFamily="34" charset="-122"/>
              <a:ea typeface="微软雅黑" panose="020B0503020204020204" pitchFamily="34" charset="-122"/>
            </a:endParaRPr>
          </a:p>
        </p:txBody>
      </p:sp>
      <p:sp>
        <p:nvSpPr>
          <p:cNvPr id="11" name="Text Box 4">
            <a:extLst>
              <a:ext uri="{FF2B5EF4-FFF2-40B4-BE49-F238E27FC236}">
                <a16:creationId xmlns:a16="http://schemas.microsoft.com/office/drawing/2014/main" id="{4403CB5D-3340-4C2E-81D0-9C346EA85B0E}"/>
              </a:ext>
            </a:extLst>
          </p:cNvPr>
          <p:cNvSpPr txBox="1">
            <a:spLocks noChangeArrowheads="1"/>
          </p:cNvSpPr>
          <p:nvPr/>
        </p:nvSpPr>
        <p:spPr bwMode="auto">
          <a:xfrm>
            <a:off x="4651376" y="2620963"/>
            <a:ext cx="1415772" cy="584775"/>
          </a:xfrm>
          <a:prstGeom prst="rect">
            <a:avLst/>
          </a:prstGeom>
          <a:noFill/>
          <a:ln w="25400" cap="sq">
            <a:noFill/>
            <a:miter lim="800000"/>
            <a:headEnd/>
            <a:tailEnd/>
          </a:ln>
          <a:effectLst/>
        </p:spPr>
        <p:txBody>
          <a:bodyPr wrap="none">
            <a:spAutoFit/>
          </a:bodyPr>
          <a:lstStyle/>
          <a:p>
            <a:pPr eaLnBrk="1" hangingPunct="1">
              <a:defRPr/>
            </a:pPr>
            <a:r>
              <a:rPr lang="zh-CN" altLang="en-US" sz="3200" dirty="0">
                <a:latin typeface="微软雅黑" panose="020B0503020204020204" pitchFamily="34" charset="-122"/>
                <a:ea typeface="微软雅黑" panose="020B0503020204020204" pitchFamily="34" charset="-122"/>
              </a:rPr>
              <a:t>看不见</a:t>
            </a:r>
          </a:p>
        </p:txBody>
      </p:sp>
      <p:sp>
        <p:nvSpPr>
          <p:cNvPr id="12" name="Text Box 4">
            <a:extLst>
              <a:ext uri="{FF2B5EF4-FFF2-40B4-BE49-F238E27FC236}">
                <a16:creationId xmlns:a16="http://schemas.microsoft.com/office/drawing/2014/main" id="{DD05F922-B3C6-4680-AB9E-2D9AECBB161F}"/>
              </a:ext>
            </a:extLst>
          </p:cNvPr>
          <p:cNvSpPr txBox="1">
            <a:spLocks noChangeArrowheads="1"/>
          </p:cNvSpPr>
          <p:nvPr/>
        </p:nvSpPr>
        <p:spPr bwMode="auto">
          <a:xfrm>
            <a:off x="6383338" y="4191001"/>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a:latin typeface="微软雅黑" panose="020B0503020204020204" pitchFamily="34" charset="-122"/>
                <a:ea typeface="微软雅黑" panose="020B0503020204020204" pitchFamily="34" charset="-122"/>
              </a:rPr>
              <a:t>精准找到好友</a:t>
            </a:r>
          </a:p>
        </p:txBody>
      </p:sp>
      <p:sp>
        <p:nvSpPr>
          <p:cNvPr id="13" name="Text Box 4">
            <a:extLst>
              <a:ext uri="{FF2B5EF4-FFF2-40B4-BE49-F238E27FC236}">
                <a16:creationId xmlns:a16="http://schemas.microsoft.com/office/drawing/2014/main" id="{AFACB3B4-51A3-4753-955B-B13317C78179}"/>
              </a:ext>
            </a:extLst>
          </p:cNvPr>
          <p:cNvSpPr txBox="1">
            <a:spLocks noChangeArrowheads="1"/>
          </p:cNvSpPr>
          <p:nvPr/>
        </p:nvSpPr>
        <p:spPr bwMode="auto">
          <a:xfrm>
            <a:off x="6370638" y="4668839"/>
            <a:ext cx="32111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a:latin typeface="微软雅黑" panose="020B0503020204020204" pitchFamily="34" charset="-122"/>
                <a:ea typeface="微软雅黑" panose="020B0503020204020204" pitchFamily="34" charset="-122"/>
              </a:rPr>
              <a:t>消息</a:t>
            </a:r>
            <a:r>
              <a:rPr lang="en-US" altLang="zh-CN" sz="2800">
                <a:latin typeface="微软雅黑" panose="020B0503020204020204" pitchFamily="34" charset="-122"/>
                <a:ea typeface="微软雅黑" panose="020B0503020204020204" pitchFamily="34" charset="-122"/>
              </a:rPr>
              <a:t>/</a:t>
            </a:r>
            <a:r>
              <a:rPr lang="zh-CN" altLang="en-US" sz="2800">
                <a:latin typeface="微软雅黑" panose="020B0503020204020204" pitchFamily="34" charset="-122"/>
                <a:ea typeface="微软雅黑" panose="020B0503020204020204" pitchFamily="34" charset="-122"/>
              </a:rPr>
              <a:t>文件不同提示</a:t>
            </a:r>
          </a:p>
        </p:txBody>
      </p:sp>
      <p:sp>
        <p:nvSpPr>
          <p:cNvPr id="15" name="Text Box 4">
            <a:extLst>
              <a:ext uri="{FF2B5EF4-FFF2-40B4-BE49-F238E27FC236}">
                <a16:creationId xmlns:a16="http://schemas.microsoft.com/office/drawing/2014/main" id="{D2CBDBA8-8700-4596-BD3D-76352269BE0A}"/>
              </a:ext>
            </a:extLst>
          </p:cNvPr>
          <p:cNvSpPr txBox="1">
            <a:spLocks noChangeArrowheads="1"/>
          </p:cNvSpPr>
          <p:nvPr/>
        </p:nvSpPr>
        <p:spPr bwMode="auto">
          <a:xfrm>
            <a:off x="6578601" y="5610226"/>
            <a:ext cx="873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2800">
                <a:latin typeface="微软雅黑" panose="020B0503020204020204" pitchFamily="34" charset="-122"/>
                <a:ea typeface="微软雅黑" panose="020B0503020204020204" pitchFamily="34" charset="-122"/>
              </a:rPr>
              <a:t>… …</a:t>
            </a:r>
            <a:endParaRPr lang="zh-CN" altLang="en-US" sz="2800">
              <a:latin typeface="微软雅黑" panose="020B0503020204020204" pitchFamily="34" charset="-122"/>
              <a:ea typeface="微软雅黑" panose="020B0503020204020204" pitchFamily="34" charset="-122"/>
            </a:endParaRPr>
          </a:p>
        </p:txBody>
      </p:sp>
      <p:sp>
        <p:nvSpPr>
          <p:cNvPr id="16" name="Text Box 4">
            <a:extLst>
              <a:ext uri="{FF2B5EF4-FFF2-40B4-BE49-F238E27FC236}">
                <a16:creationId xmlns:a16="http://schemas.microsoft.com/office/drawing/2014/main" id="{775E13C3-A2C1-4593-8641-E576D67C6F2F}"/>
              </a:ext>
            </a:extLst>
          </p:cNvPr>
          <p:cNvSpPr txBox="1">
            <a:spLocks noChangeArrowheads="1"/>
          </p:cNvSpPr>
          <p:nvPr/>
        </p:nvSpPr>
        <p:spPr bwMode="auto">
          <a:xfrm>
            <a:off x="6578601" y="5129213"/>
            <a:ext cx="873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2800">
                <a:latin typeface="微软雅黑" panose="020B0503020204020204" pitchFamily="34" charset="-122"/>
                <a:ea typeface="微软雅黑" panose="020B0503020204020204" pitchFamily="34" charset="-122"/>
              </a:rPr>
              <a:t>… …</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P spid="11" grpId="0"/>
      <p:bldP spid="12" grpId="0"/>
      <p:bldP spid="13" grpId="0"/>
      <p:bldP spid="15"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a:extLst>
              <a:ext uri="{FF2B5EF4-FFF2-40B4-BE49-F238E27FC236}">
                <a16:creationId xmlns:a16="http://schemas.microsoft.com/office/drawing/2014/main" id="{739FD5D3-D3A5-46AC-928F-079575FF2BD7}"/>
              </a:ext>
            </a:extLst>
          </p:cNvPr>
          <p:cNvSpPr>
            <a:spLocks noChangeArrowheads="1"/>
          </p:cNvSpPr>
          <p:nvPr/>
        </p:nvSpPr>
        <p:spPr bwMode="black">
          <a:xfrm>
            <a:off x="1524000" y="2349500"/>
            <a:ext cx="9144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lnSpc>
                <a:spcPct val="130000"/>
              </a:lnSpc>
              <a:spcBef>
                <a:spcPct val="0"/>
              </a:spcBef>
              <a:buFontTx/>
              <a:buNone/>
            </a:pPr>
            <a:endParaRPr lang="zh-CN" altLang="zh-CN" sz="1200">
              <a:solidFill>
                <a:schemeClr val="bg1"/>
              </a:solidFill>
              <a:ea typeface="宋体" panose="02010600030101010101" pitchFamily="2" charset="-122"/>
            </a:endParaRPr>
          </a:p>
        </p:txBody>
      </p:sp>
      <p:sp>
        <p:nvSpPr>
          <p:cNvPr id="55299" name="Rectangle 5">
            <a:extLst>
              <a:ext uri="{FF2B5EF4-FFF2-40B4-BE49-F238E27FC236}">
                <a16:creationId xmlns:a16="http://schemas.microsoft.com/office/drawing/2014/main" id="{A200E979-A60D-4856-80EA-3A4C68DDD42B}"/>
              </a:ext>
            </a:extLst>
          </p:cNvPr>
          <p:cNvSpPr>
            <a:spLocks noChangeArrowheads="1"/>
          </p:cNvSpPr>
          <p:nvPr/>
        </p:nvSpPr>
        <p:spPr bwMode="black">
          <a:xfrm>
            <a:off x="1524000" y="1628776"/>
            <a:ext cx="91440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4000" b="1">
                <a:solidFill>
                  <a:schemeClr val="bg1"/>
                </a:solidFill>
              </a:rPr>
              <a:t>Questions?</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7AE763D2-54D5-4C4A-86F9-367E9FF54019}"/>
              </a:ext>
            </a:extLst>
          </p:cNvPr>
          <p:cNvSpPr>
            <a:spLocks noGrp="1" noChangeArrowheads="1"/>
          </p:cNvSpPr>
          <p:nvPr>
            <p:ph type="title"/>
          </p:nvPr>
        </p:nvSpPr>
        <p:spPr/>
        <p:txBody>
          <a:bodyPr/>
          <a:lstStyle/>
          <a:p>
            <a:r>
              <a:rPr lang="zh-CN" altLang="en-US"/>
              <a:t>计算机网络的体系结构</a:t>
            </a:r>
            <a:endParaRPr lang="en-US" altLang="zh-CN"/>
          </a:p>
        </p:txBody>
      </p:sp>
      <p:sp>
        <p:nvSpPr>
          <p:cNvPr id="11267" name="内容占位符 1">
            <a:extLst>
              <a:ext uri="{FF2B5EF4-FFF2-40B4-BE49-F238E27FC236}">
                <a16:creationId xmlns:a16="http://schemas.microsoft.com/office/drawing/2014/main" id="{80B432C1-B92A-4337-BBDA-B507BEC450B5}"/>
              </a:ext>
            </a:extLst>
          </p:cNvPr>
          <p:cNvSpPr>
            <a:spLocks noGrp="1"/>
          </p:cNvSpPr>
          <p:nvPr>
            <p:ph idx="1"/>
          </p:nvPr>
        </p:nvSpPr>
        <p:spPr/>
        <p:txBody>
          <a:bodyPr/>
          <a:lstStyle/>
          <a:p>
            <a:r>
              <a:rPr lang="zh-CN" altLang="en-US"/>
              <a:t>计算机网络体系结构：计算机网络各层及其协议的集合，就是计算机网络及其部件所应完成的功能的精确定义。</a:t>
            </a:r>
            <a:endParaRPr lang="en-US" altLang="en-US"/>
          </a:p>
          <a:p>
            <a:r>
              <a:rPr lang="zh-CN" altLang="en-US"/>
              <a:t>协议：数据交换遵守的规则、标准或约定</a:t>
            </a:r>
            <a:endParaRPr lang="en-US" altLang="zh-CN"/>
          </a:p>
          <a:p>
            <a:endParaRPr lang="zh-CN" altLang="en-US"/>
          </a:p>
        </p:txBody>
      </p:sp>
      <p:sp>
        <p:nvSpPr>
          <p:cNvPr id="5" name="Right Arrow Callout 32">
            <a:extLst>
              <a:ext uri="{FF2B5EF4-FFF2-40B4-BE49-F238E27FC236}">
                <a16:creationId xmlns:a16="http://schemas.microsoft.com/office/drawing/2014/main" id="{32094AB5-AFFC-4A49-B53D-74BCC8AD40C9}"/>
              </a:ext>
            </a:extLst>
          </p:cNvPr>
          <p:cNvSpPr/>
          <p:nvPr/>
        </p:nvSpPr>
        <p:spPr>
          <a:xfrm>
            <a:off x="3124969" y="2821310"/>
            <a:ext cx="5181600" cy="3857625"/>
          </a:xfrm>
          <a:prstGeom prst="rightArrowCallout">
            <a:avLst>
              <a:gd name="adj1" fmla="val 9197"/>
              <a:gd name="adj2" fmla="val 13148"/>
              <a:gd name="adj3" fmla="val 10186"/>
              <a:gd name="adj4" fmla="val 87788"/>
            </a:avLst>
          </a:prstGeom>
          <a:solidFill>
            <a:schemeClr val="bg1">
              <a:lumMod val="95000"/>
            </a:schemeClr>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6" name="Picture 1">
            <a:extLst>
              <a:ext uri="{FF2B5EF4-FFF2-40B4-BE49-F238E27FC236}">
                <a16:creationId xmlns:a16="http://schemas.microsoft.com/office/drawing/2014/main" id="{F53D9F50-9F1C-41BA-8721-A8556254F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3069" y="3078484"/>
            <a:ext cx="19050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B0840425-5286-4368-A5A5-B8C65F0DE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944" y="3068960"/>
            <a:ext cx="19431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141E2C3C-4E42-401E-8502-12EC103ED2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8007" y="3107059"/>
            <a:ext cx="1952625"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par>
                                <p:cTn id="18" presetID="5" presetClass="entr" presetSubtype="1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heckerboard(across)">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85FF7B7B-3A7B-40FD-9708-5F885C4382D6}"/>
              </a:ext>
            </a:extLst>
          </p:cNvPr>
          <p:cNvSpPr>
            <a:spLocks noGrp="1"/>
          </p:cNvSpPr>
          <p:nvPr>
            <p:ph type="title"/>
          </p:nvPr>
        </p:nvSpPr>
        <p:spPr>
          <a:xfrm>
            <a:off x="609600" y="274639"/>
            <a:ext cx="10972800" cy="561975"/>
          </a:xfrm>
        </p:spPr>
        <p:txBody>
          <a:bodyPr/>
          <a:lstStyle/>
          <a:p>
            <a:r>
              <a:rPr lang="zh-CN" altLang="en-US"/>
              <a:t>五层模型</a:t>
            </a:r>
          </a:p>
        </p:txBody>
      </p:sp>
      <p:sp>
        <p:nvSpPr>
          <p:cNvPr id="3" name="内容占位符 2">
            <a:extLst>
              <a:ext uri="{FF2B5EF4-FFF2-40B4-BE49-F238E27FC236}">
                <a16:creationId xmlns:a16="http://schemas.microsoft.com/office/drawing/2014/main" id="{CC263313-03BE-417A-A081-ABF26D7A1DD2}"/>
              </a:ext>
            </a:extLst>
          </p:cNvPr>
          <p:cNvSpPr>
            <a:spLocks noGrp="1"/>
          </p:cNvSpPr>
          <p:nvPr>
            <p:ph idx="1"/>
          </p:nvPr>
        </p:nvSpPr>
        <p:spPr>
          <a:xfrm>
            <a:off x="9192344" y="1720850"/>
            <a:ext cx="2872989" cy="4641850"/>
          </a:xfrm>
        </p:spPr>
        <p:txBody>
          <a:bodyPr/>
          <a:lstStyle/>
          <a:p>
            <a:pPr marL="0" indent="0">
              <a:spcBef>
                <a:spcPct val="0"/>
              </a:spcBef>
              <a:buNone/>
              <a:defRPr/>
            </a:pPr>
            <a:r>
              <a:rPr lang="zh-CN" altLang="en-US" sz="2800" kern="1200" dirty="0">
                <a:solidFill>
                  <a:srgbClr val="000000"/>
                </a:solidFill>
              </a:rPr>
              <a:t>   又见</a:t>
            </a:r>
            <a:r>
              <a:rPr lang="en-US" altLang="zh-CN" sz="2800" kern="1200" dirty="0">
                <a:solidFill>
                  <a:srgbClr val="000000"/>
                </a:solidFill>
              </a:rPr>
              <a:t>QQ</a:t>
            </a:r>
          </a:p>
          <a:p>
            <a:pPr>
              <a:spcBef>
                <a:spcPct val="0"/>
              </a:spcBef>
              <a:defRPr/>
            </a:pPr>
            <a:r>
              <a:rPr lang="en-US" altLang="zh-CN" sz="2800" kern="1200" dirty="0">
                <a:solidFill>
                  <a:srgbClr val="000000"/>
                </a:solidFill>
              </a:rPr>
              <a:t>QQ</a:t>
            </a:r>
            <a:r>
              <a:rPr lang="zh-CN" altLang="en-US" sz="2800" kern="1200" dirty="0">
                <a:solidFill>
                  <a:srgbClr val="000000"/>
                </a:solidFill>
              </a:rPr>
              <a:t>软件交互</a:t>
            </a:r>
            <a:endParaRPr lang="en-US" altLang="zh-CN" sz="2800" kern="1200" dirty="0">
              <a:solidFill>
                <a:srgbClr val="000000"/>
              </a:solidFill>
            </a:endParaRPr>
          </a:p>
          <a:p>
            <a:pPr>
              <a:spcBef>
                <a:spcPct val="0"/>
              </a:spcBef>
              <a:defRPr/>
            </a:pPr>
            <a:r>
              <a:rPr lang="en-US" altLang="zh-CN" sz="2800" kern="1200" dirty="0">
                <a:solidFill>
                  <a:srgbClr val="000000"/>
                </a:solidFill>
              </a:rPr>
              <a:t>QQ</a:t>
            </a:r>
            <a:r>
              <a:rPr lang="zh-CN" altLang="en-US" sz="2800" kern="1200" dirty="0">
                <a:solidFill>
                  <a:srgbClr val="000000"/>
                </a:solidFill>
              </a:rPr>
              <a:t>与好友</a:t>
            </a:r>
            <a:r>
              <a:rPr lang="en-US" altLang="zh-CN" sz="2800" kern="1200" dirty="0">
                <a:solidFill>
                  <a:srgbClr val="000000"/>
                </a:solidFill>
              </a:rPr>
              <a:t>QQ</a:t>
            </a:r>
            <a:r>
              <a:rPr lang="zh-CN" altLang="en-US" sz="2800" kern="1200" dirty="0">
                <a:solidFill>
                  <a:srgbClr val="000000"/>
                </a:solidFill>
              </a:rPr>
              <a:t>正确显示</a:t>
            </a:r>
            <a:endParaRPr lang="en-US" altLang="zh-CN" sz="2800" kern="1200" dirty="0">
              <a:solidFill>
                <a:srgbClr val="000000"/>
              </a:solidFill>
            </a:endParaRPr>
          </a:p>
          <a:p>
            <a:pPr>
              <a:spcBef>
                <a:spcPct val="0"/>
              </a:spcBef>
              <a:defRPr/>
            </a:pPr>
            <a:r>
              <a:rPr lang="zh-CN" altLang="en-US" sz="2800" kern="1200" dirty="0">
                <a:solidFill>
                  <a:srgbClr val="000000"/>
                </a:solidFill>
              </a:rPr>
              <a:t>主机到主机</a:t>
            </a:r>
            <a:endParaRPr lang="en-US" altLang="zh-CN" sz="2800" kern="1200" dirty="0">
              <a:solidFill>
                <a:srgbClr val="000000"/>
              </a:solidFill>
            </a:endParaRPr>
          </a:p>
          <a:p>
            <a:pPr>
              <a:spcBef>
                <a:spcPct val="0"/>
              </a:spcBef>
              <a:defRPr/>
            </a:pPr>
            <a:r>
              <a:rPr lang="zh-CN" altLang="en-US" sz="2800" kern="1200" dirty="0">
                <a:solidFill>
                  <a:srgbClr val="000000"/>
                </a:solidFill>
              </a:rPr>
              <a:t>相邻结点</a:t>
            </a:r>
            <a:endParaRPr lang="en-US" altLang="zh-CN" sz="2800" kern="1200" dirty="0">
              <a:solidFill>
                <a:srgbClr val="000000"/>
              </a:solidFill>
            </a:endParaRPr>
          </a:p>
          <a:p>
            <a:pPr>
              <a:spcBef>
                <a:spcPct val="0"/>
              </a:spcBef>
              <a:defRPr/>
            </a:pPr>
            <a:r>
              <a:rPr lang="en-US" altLang="zh-CN" sz="2800" kern="1200" dirty="0">
                <a:solidFill>
                  <a:srgbClr val="000000"/>
                </a:solidFill>
              </a:rPr>
              <a:t>0,1</a:t>
            </a:r>
            <a:r>
              <a:rPr lang="zh-CN" altLang="en-US" sz="2800" kern="1200" dirty="0">
                <a:solidFill>
                  <a:srgbClr val="000000"/>
                </a:solidFill>
              </a:rPr>
              <a:t>的正确表示</a:t>
            </a:r>
          </a:p>
        </p:txBody>
      </p:sp>
      <p:sp>
        <p:nvSpPr>
          <p:cNvPr id="12292" name="Rectangle 3">
            <a:extLst>
              <a:ext uri="{FF2B5EF4-FFF2-40B4-BE49-F238E27FC236}">
                <a16:creationId xmlns:a16="http://schemas.microsoft.com/office/drawing/2014/main" id="{B9F43C5C-62C1-4065-8B86-4646694791CD}"/>
              </a:ext>
            </a:extLst>
          </p:cNvPr>
          <p:cNvSpPr>
            <a:spLocks noChangeArrowheads="1"/>
          </p:cNvSpPr>
          <p:nvPr/>
        </p:nvSpPr>
        <p:spPr bwMode="auto">
          <a:xfrm>
            <a:off x="3113731" y="2244070"/>
            <a:ext cx="6387013"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105000"/>
              </a:lnSpc>
            </a:pPr>
            <a:r>
              <a:rPr lang="zh-CN" altLang="en-US" sz="2800" dirty="0">
                <a:solidFill>
                  <a:srgbClr val="000000"/>
                </a:solidFill>
                <a:latin typeface="微软雅黑" panose="020B0503020204020204" pitchFamily="34" charset="-122"/>
                <a:ea typeface="微软雅黑" panose="020B0503020204020204" pitchFamily="34" charset="-122"/>
              </a:rPr>
              <a:t>直接为用户的应用进程提供服务。</a:t>
            </a:r>
            <a:endParaRPr lang="en-US" altLang="zh-CN" sz="2800" dirty="0">
              <a:solidFill>
                <a:srgbClr val="000000"/>
              </a:solidFill>
              <a:latin typeface="微软雅黑" panose="020B0503020204020204" pitchFamily="34" charset="-122"/>
              <a:ea typeface="微软雅黑" panose="020B0503020204020204" pitchFamily="34" charset="-122"/>
            </a:endParaRPr>
          </a:p>
          <a:p>
            <a:pPr eaLnBrk="1" hangingPunct="1">
              <a:lnSpc>
                <a:spcPct val="105000"/>
              </a:lnSpc>
            </a:pPr>
            <a:r>
              <a:rPr lang="zh-CN" altLang="en-US" sz="2800" dirty="0">
                <a:solidFill>
                  <a:srgbClr val="000000"/>
                </a:solidFill>
                <a:latin typeface="微软雅黑" panose="020B0503020204020204" pitchFamily="34" charset="-122"/>
                <a:ea typeface="微软雅黑" panose="020B0503020204020204" pitchFamily="34" charset="-122"/>
              </a:rPr>
              <a:t>负责向两个主机中进程之间的通信提</a:t>
            </a:r>
            <a:endParaRPr lang="en-US" altLang="zh-CN" sz="2800" dirty="0">
              <a:solidFill>
                <a:srgbClr val="000000"/>
              </a:solidFill>
              <a:latin typeface="微软雅黑" panose="020B0503020204020204" pitchFamily="34" charset="-122"/>
              <a:ea typeface="微软雅黑" panose="020B0503020204020204" pitchFamily="34" charset="-122"/>
            </a:endParaRPr>
          </a:p>
          <a:p>
            <a:pPr marL="0" indent="0" eaLnBrk="1" hangingPunct="1">
              <a:lnSpc>
                <a:spcPct val="105000"/>
              </a:lnSpc>
              <a:buNone/>
            </a:pPr>
            <a:r>
              <a:rPr lang="zh-CN" altLang="en-US" sz="2800" dirty="0">
                <a:solidFill>
                  <a:srgbClr val="000000"/>
                </a:solidFill>
                <a:latin typeface="微软雅黑" panose="020B0503020204020204" pitchFamily="34" charset="-122"/>
                <a:ea typeface="微软雅黑" panose="020B0503020204020204" pitchFamily="34" charset="-122"/>
              </a:rPr>
              <a:t>供服务。</a:t>
            </a:r>
            <a:endParaRPr lang="en-US" altLang="zh-CN" sz="2800" dirty="0">
              <a:solidFill>
                <a:srgbClr val="000000"/>
              </a:solidFill>
              <a:latin typeface="微软雅黑" panose="020B0503020204020204" pitchFamily="34" charset="-122"/>
              <a:ea typeface="微软雅黑" panose="020B0503020204020204" pitchFamily="34" charset="-122"/>
            </a:endParaRPr>
          </a:p>
          <a:p>
            <a:pPr eaLnBrk="1" hangingPunct="1">
              <a:lnSpc>
                <a:spcPct val="105000"/>
              </a:lnSpc>
            </a:pPr>
            <a:r>
              <a:rPr lang="zh-CN" altLang="en-US" sz="2800" dirty="0">
                <a:solidFill>
                  <a:srgbClr val="000000"/>
                </a:solidFill>
                <a:latin typeface="微软雅黑" panose="020B0503020204020204" pitchFamily="34" charset="-122"/>
                <a:ea typeface="微软雅黑" panose="020B0503020204020204" pitchFamily="34" charset="-122"/>
              </a:rPr>
              <a:t>在不同主机之间的通信提供服务。</a:t>
            </a:r>
            <a:endParaRPr lang="en-US" altLang="zh-CN" sz="2800" dirty="0">
              <a:solidFill>
                <a:srgbClr val="000000"/>
              </a:solidFill>
              <a:latin typeface="微软雅黑" panose="020B0503020204020204" pitchFamily="34" charset="-122"/>
              <a:ea typeface="微软雅黑" panose="020B0503020204020204" pitchFamily="34" charset="-122"/>
            </a:endParaRPr>
          </a:p>
          <a:p>
            <a:pPr eaLnBrk="1" hangingPunct="1">
              <a:lnSpc>
                <a:spcPct val="105000"/>
              </a:lnSpc>
            </a:pPr>
            <a:r>
              <a:rPr lang="zh-CN" altLang="en-US" sz="2800" dirty="0">
                <a:solidFill>
                  <a:srgbClr val="000000"/>
                </a:solidFill>
                <a:latin typeface="微软雅黑" panose="020B0503020204020204" pitchFamily="34" charset="-122"/>
                <a:ea typeface="微软雅黑" panose="020B0503020204020204" pitchFamily="34" charset="-122"/>
              </a:rPr>
              <a:t>在两个相邻结点之间传送数据。</a:t>
            </a:r>
            <a:endParaRPr lang="en-US" altLang="zh-CN" sz="2800" dirty="0">
              <a:solidFill>
                <a:srgbClr val="000000"/>
              </a:solidFill>
              <a:latin typeface="微软雅黑" panose="020B0503020204020204" pitchFamily="34" charset="-122"/>
              <a:ea typeface="微软雅黑" panose="020B0503020204020204" pitchFamily="34" charset="-122"/>
            </a:endParaRPr>
          </a:p>
          <a:p>
            <a:pPr eaLnBrk="1" hangingPunct="1">
              <a:lnSpc>
                <a:spcPct val="105000"/>
              </a:lnSpc>
            </a:pPr>
            <a:r>
              <a:rPr lang="zh-CN" altLang="en-US" sz="2800" dirty="0">
                <a:solidFill>
                  <a:srgbClr val="000000"/>
                </a:solidFill>
                <a:latin typeface="微软雅黑" panose="020B0503020204020204" pitchFamily="34" charset="-122"/>
                <a:ea typeface="微软雅黑" panose="020B0503020204020204" pitchFamily="34" charset="-122"/>
              </a:rPr>
              <a:t>协调在物理媒体中传送比特流所需要</a:t>
            </a:r>
            <a:endParaRPr lang="en-US" altLang="zh-CN" sz="2800" dirty="0">
              <a:solidFill>
                <a:srgbClr val="000000"/>
              </a:solidFill>
              <a:latin typeface="微软雅黑" panose="020B0503020204020204" pitchFamily="34" charset="-122"/>
              <a:ea typeface="微软雅黑" panose="020B0503020204020204" pitchFamily="34" charset="-122"/>
            </a:endParaRPr>
          </a:p>
          <a:p>
            <a:pPr marL="0" indent="0" eaLnBrk="1" hangingPunct="1">
              <a:lnSpc>
                <a:spcPct val="105000"/>
              </a:lnSpc>
              <a:buNone/>
            </a:pPr>
            <a:r>
              <a:rPr lang="zh-CN" altLang="en-US" sz="2800" dirty="0">
                <a:solidFill>
                  <a:srgbClr val="000000"/>
                </a:solidFill>
                <a:latin typeface="微软雅黑" panose="020B0503020204020204" pitchFamily="34" charset="-122"/>
                <a:ea typeface="微软雅黑" panose="020B0503020204020204" pitchFamily="34" charset="-122"/>
              </a:rPr>
              <a:t>的各种功能。</a:t>
            </a:r>
            <a:endParaRPr lang="en-US" altLang="zh-CN" sz="2800" dirty="0">
              <a:solidFill>
                <a:srgbClr val="000000"/>
              </a:solidFill>
              <a:latin typeface="微软雅黑" panose="020B0503020204020204" pitchFamily="34" charset="-122"/>
              <a:ea typeface="微软雅黑" panose="020B0503020204020204" pitchFamily="34" charset="-122"/>
            </a:endParaRPr>
          </a:p>
        </p:txBody>
      </p:sp>
      <p:sp>
        <p:nvSpPr>
          <p:cNvPr id="12293" name="Text Box 4">
            <a:extLst>
              <a:ext uri="{FF2B5EF4-FFF2-40B4-BE49-F238E27FC236}">
                <a16:creationId xmlns:a16="http://schemas.microsoft.com/office/drawing/2014/main" id="{1B36DCEB-86BD-439F-8E47-7DDE7C128C27}"/>
              </a:ext>
            </a:extLst>
          </p:cNvPr>
          <p:cNvSpPr txBox="1">
            <a:spLocks noChangeArrowheads="1"/>
          </p:cNvSpPr>
          <p:nvPr/>
        </p:nvSpPr>
        <p:spPr bwMode="auto">
          <a:xfrm>
            <a:off x="658192" y="4419169"/>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zh-CN" altLang="en-US" sz="2800">
                <a:solidFill>
                  <a:srgbClr val="000000"/>
                </a:solidFill>
                <a:latin typeface="微软雅黑" panose="020B0503020204020204" pitchFamily="34" charset="-122"/>
                <a:ea typeface="微软雅黑" panose="020B0503020204020204" pitchFamily="34" charset="-122"/>
              </a:rPr>
              <a:t>数据链路层</a:t>
            </a:r>
          </a:p>
        </p:txBody>
      </p:sp>
      <p:grpSp>
        <p:nvGrpSpPr>
          <p:cNvPr id="12294" name="Group 5">
            <a:extLst>
              <a:ext uri="{FF2B5EF4-FFF2-40B4-BE49-F238E27FC236}">
                <a16:creationId xmlns:a16="http://schemas.microsoft.com/office/drawing/2014/main" id="{F8FD1C77-0FE4-4B8F-912C-697B1A0FA530}"/>
              </a:ext>
            </a:extLst>
          </p:cNvPr>
          <p:cNvGrpSpPr>
            <a:grpSpLocks/>
          </p:cNvGrpSpPr>
          <p:nvPr/>
        </p:nvGrpSpPr>
        <p:grpSpPr bwMode="auto">
          <a:xfrm>
            <a:off x="407368" y="2244070"/>
            <a:ext cx="2613216" cy="3302224"/>
            <a:chOff x="673" y="1389"/>
            <a:chExt cx="1535" cy="2041"/>
          </a:xfrm>
        </p:grpSpPr>
        <p:sp>
          <p:nvSpPr>
            <p:cNvPr id="12302" name="AutoShape 6">
              <a:extLst>
                <a:ext uri="{FF2B5EF4-FFF2-40B4-BE49-F238E27FC236}">
                  <a16:creationId xmlns:a16="http://schemas.microsoft.com/office/drawing/2014/main" id="{EAE4AAC0-0380-432F-B42C-6DAF8E08CCEA}"/>
                </a:ext>
              </a:extLst>
            </p:cNvPr>
            <p:cNvSpPr>
              <a:spLocks noChangeArrowheads="1"/>
            </p:cNvSpPr>
            <p:nvPr/>
          </p:nvSpPr>
          <p:spPr bwMode="auto">
            <a:xfrm>
              <a:off x="673" y="1389"/>
              <a:ext cx="1535" cy="2041"/>
            </a:xfrm>
            <a:prstGeom prst="cube">
              <a:avLst>
                <a:gd name="adj" fmla="val 9250"/>
              </a:avLst>
            </a:prstGeom>
            <a:solidFill>
              <a:schemeClr val="bg1"/>
            </a:solidFill>
            <a:ln w="19050">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solidFill>
                  <a:srgbClr val="000000"/>
                </a:solidFill>
                <a:latin typeface="微软雅黑" panose="020B0503020204020204" pitchFamily="34" charset="-122"/>
                <a:ea typeface="微软雅黑" panose="020B0503020204020204" pitchFamily="34" charset="-122"/>
              </a:endParaRPr>
            </a:p>
          </p:txBody>
        </p:sp>
        <p:sp>
          <p:nvSpPr>
            <p:cNvPr id="12303" name="Freeform 7">
              <a:extLst>
                <a:ext uri="{FF2B5EF4-FFF2-40B4-BE49-F238E27FC236}">
                  <a16:creationId xmlns:a16="http://schemas.microsoft.com/office/drawing/2014/main" id="{E79C2C25-0BE6-4D4D-94AD-9A5A227A1D6C}"/>
                </a:ext>
              </a:extLst>
            </p:cNvPr>
            <p:cNvSpPr>
              <a:spLocks/>
            </p:cNvSpPr>
            <p:nvPr/>
          </p:nvSpPr>
          <p:spPr bwMode="auto">
            <a:xfrm>
              <a:off x="673" y="2920"/>
              <a:ext cx="1535" cy="134"/>
            </a:xfrm>
            <a:custGeom>
              <a:avLst/>
              <a:gdLst>
                <a:gd name="T0" fmla="*/ 0 w 1200"/>
                <a:gd name="T1" fmla="*/ 1911 h 120"/>
                <a:gd name="T2" fmla="*/ 509232 w 1200"/>
                <a:gd name="T3" fmla="*/ 1911 h 120"/>
                <a:gd name="T4" fmla="*/ 56539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2304" name="Freeform 8">
              <a:extLst>
                <a:ext uri="{FF2B5EF4-FFF2-40B4-BE49-F238E27FC236}">
                  <a16:creationId xmlns:a16="http://schemas.microsoft.com/office/drawing/2014/main" id="{BA6FE133-1588-49D8-8769-0C91AF71B521}"/>
                </a:ext>
              </a:extLst>
            </p:cNvPr>
            <p:cNvSpPr>
              <a:spLocks/>
            </p:cNvSpPr>
            <p:nvPr/>
          </p:nvSpPr>
          <p:spPr bwMode="auto">
            <a:xfrm>
              <a:off x="673" y="2530"/>
              <a:ext cx="1535" cy="134"/>
            </a:xfrm>
            <a:custGeom>
              <a:avLst/>
              <a:gdLst>
                <a:gd name="T0" fmla="*/ 0 w 1200"/>
                <a:gd name="T1" fmla="*/ 1911 h 120"/>
                <a:gd name="T2" fmla="*/ 509232 w 1200"/>
                <a:gd name="T3" fmla="*/ 1911 h 120"/>
                <a:gd name="T4" fmla="*/ 56539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2305" name="Freeform 9">
              <a:extLst>
                <a:ext uri="{FF2B5EF4-FFF2-40B4-BE49-F238E27FC236}">
                  <a16:creationId xmlns:a16="http://schemas.microsoft.com/office/drawing/2014/main" id="{08D8CB0F-DF09-48F0-A042-3E9414AD8C83}"/>
                </a:ext>
              </a:extLst>
            </p:cNvPr>
            <p:cNvSpPr>
              <a:spLocks/>
            </p:cNvSpPr>
            <p:nvPr/>
          </p:nvSpPr>
          <p:spPr bwMode="auto">
            <a:xfrm>
              <a:off x="673" y="2147"/>
              <a:ext cx="1535" cy="135"/>
            </a:xfrm>
            <a:custGeom>
              <a:avLst/>
              <a:gdLst>
                <a:gd name="T0" fmla="*/ 0 w 1200"/>
                <a:gd name="T1" fmla="*/ 2277 h 120"/>
                <a:gd name="T2" fmla="*/ 509232 w 1200"/>
                <a:gd name="T3" fmla="*/ 2277 h 120"/>
                <a:gd name="T4" fmla="*/ 56539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2306" name="Freeform 10">
              <a:extLst>
                <a:ext uri="{FF2B5EF4-FFF2-40B4-BE49-F238E27FC236}">
                  <a16:creationId xmlns:a16="http://schemas.microsoft.com/office/drawing/2014/main" id="{BD45BF73-2412-4B73-943C-6803308642F2}"/>
                </a:ext>
              </a:extLst>
            </p:cNvPr>
            <p:cNvSpPr>
              <a:spLocks/>
            </p:cNvSpPr>
            <p:nvPr/>
          </p:nvSpPr>
          <p:spPr bwMode="auto">
            <a:xfrm>
              <a:off x="673" y="1765"/>
              <a:ext cx="1535" cy="134"/>
            </a:xfrm>
            <a:custGeom>
              <a:avLst/>
              <a:gdLst>
                <a:gd name="T0" fmla="*/ 0 w 1200"/>
                <a:gd name="T1" fmla="*/ 1911 h 120"/>
                <a:gd name="T2" fmla="*/ 509232 w 1200"/>
                <a:gd name="T3" fmla="*/ 1911 h 120"/>
                <a:gd name="T4" fmla="*/ 56539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grpSp>
      <p:sp>
        <p:nvSpPr>
          <p:cNvPr id="12295" name="Text Box 11">
            <a:extLst>
              <a:ext uri="{FF2B5EF4-FFF2-40B4-BE49-F238E27FC236}">
                <a16:creationId xmlns:a16="http://schemas.microsoft.com/office/drawing/2014/main" id="{326510AF-3CB4-49D7-ADA0-7EACEA453224}"/>
              </a:ext>
            </a:extLst>
          </p:cNvPr>
          <p:cNvSpPr txBox="1">
            <a:spLocks noChangeArrowheads="1"/>
          </p:cNvSpPr>
          <p:nvPr/>
        </p:nvSpPr>
        <p:spPr bwMode="auto">
          <a:xfrm>
            <a:off x="429592" y="2593545"/>
            <a:ext cx="1895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5    </a:t>
            </a:r>
            <a:r>
              <a:rPr kumimoji="1" lang="zh-CN" altLang="en-US" sz="2800" dirty="0">
                <a:solidFill>
                  <a:srgbClr val="000000"/>
                </a:solidFill>
                <a:latin typeface="微软雅黑" panose="020B0503020204020204" pitchFamily="34" charset="-122"/>
                <a:ea typeface="微软雅黑" panose="020B0503020204020204" pitchFamily="34" charset="-122"/>
              </a:rPr>
              <a:t>应用层</a:t>
            </a:r>
          </a:p>
        </p:txBody>
      </p:sp>
      <p:sp>
        <p:nvSpPr>
          <p:cNvPr id="12296" name="Text Box 12">
            <a:extLst>
              <a:ext uri="{FF2B5EF4-FFF2-40B4-BE49-F238E27FC236}">
                <a16:creationId xmlns:a16="http://schemas.microsoft.com/office/drawing/2014/main" id="{F99B8114-8BE1-4047-B8ED-31399550D1CE}"/>
              </a:ext>
            </a:extLst>
          </p:cNvPr>
          <p:cNvSpPr txBox="1">
            <a:spLocks noChangeArrowheads="1"/>
          </p:cNvSpPr>
          <p:nvPr/>
        </p:nvSpPr>
        <p:spPr bwMode="auto">
          <a:xfrm>
            <a:off x="429592" y="3204731"/>
            <a:ext cx="1895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4    </a:t>
            </a:r>
            <a:r>
              <a:rPr kumimoji="1" lang="zh-CN" altLang="en-US" sz="2800" dirty="0">
                <a:solidFill>
                  <a:srgbClr val="000000"/>
                </a:solidFill>
                <a:latin typeface="微软雅黑" panose="020B0503020204020204" pitchFamily="34" charset="-122"/>
                <a:ea typeface="微软雅黑" panose="020B0503020204020204" pitchFamily="34" charset="-122"/>
              </a:rPr>
              <a:t>运输层</a:t>
            </a:r>
          </a:p>
        </p:txBody>
      </p:sp>
      <p:sp>
        <p:nvSpPr>
          <p:cNvPr id="12297" name="Text Box 13">
            <a:extLst>
              <a:ext uri="{FF2B5EF4-FFF2-40B4-BE49-F238E27FC236}">
                <a16:creationId xmlns:a16="http://schemas.microsoft.com/office/drawing/2014/main" id="{95668D80-7A01-408C-9EC1-3DAAEC51154D}"/>
              </a:ext>
            </a:extLst>
          </p:cNvPr>
          <p:cNvSpPr txBox="1">
            <a:spLocks noChangeArrowheads="1"/>
          </p:cNvSpPr>
          <p:nvPr/>
        </p:nvSpPr>
        <p:spPr bwMode="auto">
          <a:xfrm>
            <a:off x="429592" y="3817506"/>
            <a:ext cx="1895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3    </a:t>
            </a:r>
            <a:r>
              <a:rPr kumimoji="1" lang="zh-CN" altLang="en-US" sz="2800" dirty="0">
                <a:solidFill>
                  <a:srgbClr val="000000"/>
                </a:solidFill>
                <a:latin typeface="微软雅黑" panose="020B0503020204020204" pitchFamily="34" charset="-122"/>
                <a:ea typeface="微软雅黑" panose="020B0503020204020204" pitchFamily="34" charset="-122"/>
              </a:rPr>
              <a:t>网络层</a:t>
            </a:r>
          </a:p>
        </p:txBody>
      </p:sp>
      <p:sp>
        <p:nvSpPr>
          <p:cNvPr id="12298" name="Text Box 14">
            <a:extLst>
              <a:ext uri="{FF2B5EF4-FFF2-40B4-BE49-F238E27FC236}">
                <a16:creationId xmlns:a16="http://schemas.microsoft.com/office/drawing/2014/main" id="{D8077536-8FDE-4CA8-B8A2-6172612B17FA}"/>
              </a:ext>
            </a:extLst>
          </p:cNvPr>
          <p:cNvSpPr txBox="1">
            <a:spLocks noChangeArrowheads="1"/>
          </p:cNvSpPr>
          <p:nvPr/>
        </p:nvSpPr>
        <p:spPr bwMode="auto">
          <a:xfrm>
            <a:off x="464517" y="4430281"/>
            <a:ext cx="22958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2 </a:t>
            </a:r>
            <a:r>
              <a:rPr kumimoji="1" lang="zh-CN" altLang="en-US" sz="2800" dirty="0">
                <a:solidFill>
                  <a:srgbClr val="000000"/>
                </a:solidFill>
                <a:latin typeface="微软雅黑" panose="020B0503020204020204" pitchFamily="34" charset="-122"/>
                <a:ea typeface="微软雅黑" panose="020B0503020204020204" pitchFamily="34" charset="-122"/>
              </a:rPr>
              <a:t>数据链路层</a:t>
            </a:r>
          </a:p>
        </p:txBody>
      </p:sp>
      <p:sp>
        <p:nvSpPr>
          <p:cNvPr id="12299" name="Text Box 15">
            <a:extLst>
              <a:ext uri="{FF2B5EF4-FFF2-40B4-BE49-F238E27FC236}">
                <a16:creationId xmlns:a16="http://schemas.microsoft.com/office/drawing/2014/main" id="{EDEC1703-0F53-4872-819B-94442152E157}"/>
              </a:ext>
            </a:extLst>
          </p:cNvPr>
          <p:cNvSpPr txBox="1">
            <a:spLocks noChangeArrowheads="1"/>
          </p:cNvSpPr>
          <p:nvPr/>
        </p:nvSpPr>
        <p:spPr bwMode="auto">
          <a:xfrm>
            <a:off x="429592" y="5043056"/>
            <a:ext cx="1895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1    </a:t>
            </a:r>
            <a:r>
              <a:rPr kumimoji="1" lang="zh-CN" altLang="en-US" sz="2800" dirty="0">
                <a:solidFill>
                  <a:srgbClr val="000000"/>
                </a:solidFill>
                <a:latin typeface="微软雅黑" panose="020B0503020204020204" pitchFamily="34" charset="-122"/>
                <a:ea typeface="微软雅黑" panose="020B0503020204020204" pitchFamily="34" charset="-122"/>
              </a:rPr>
              <a:t>物理层</a:t>
            </a:r>
          </a:p>
        </p:txBody>
      </p:sp>
      <p:sp>
        <p:nvSpPr>
          <p:cNvPr id="12300" name="TextBox 65">
            <a:extLst>
              <a:ext uri="{FF2B5EF4-FFF2-40B4-BE49-F238E27FC236}">
                <a16:creationId xmlns:a16="http://schemas.microsoft.com/office/drawing/2014/main" id="{A44614FC-4E98-4191-B2F0-912CBF92C565}"/>
              </a:ext>
            </a:extLst>
          </p:cNvPr>
          <p:cNvSpPr txBox="1">
            <a:spLocks noChangeArrowheads="1"/>
          </p:cNvSpPr>
          <p:nvPr/>
        </p:nvSpPr>
        <p:spPr bwMode="auto">
          <a:xfrm>
            <a:off x="662955" y="1722006"/>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a:solidFill>
                  <a:srgbClr val="000000"/>
                </a:solidFill>
                <a:latin typeface="微软雅黑" panose="020B0503020204020204" pitchFamily="34" charset="-122"/>
                <a:ea typeface="微软雅黑" panose="020B0503020204020204" pitchFamily="34" charset="-122"/>
              </a:rPr>
              <a:t>层次模型</a:t>
            </a:r>
          </a:p>
        </p:txBody>
      </p:sp>
      <p:sp>
        <p:nvSpPr>
          <p:cNvPr id="12301" name="TextBox 46">
            <a:extLst>
              <a:ext uri="{FF2B5EF4-FFF2-40B4-BE49-F238E27FC236}">
                <a16:creationId xmlns:a16="http://schemas.microsoft.com/office/drawing/2014/main" id="{9784FBCB-D85E-4FB9-BC05-DA2C68718A36}"/>
              </a:ext>
            </a:extLst>
          </p:cNvPr>
          <p:cNvSpPr txBox="1">
            <a:spLocks noChangeArrowheads="1"/>
          </p:cNvSpPr>
          <p:nvPr/>
        </p:nvSpPr>
        <p:spPr bwMode="auto">
          <a:xfrm>
            <a:off x="4319589" y="172085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a:solidFill>
                  <a:srgbClr val="000000"/>
                </a:solidFill>
                <a:latin typeface="微软雅黑" panose="020B0503020204020204" pitchFamily="34" charset="-122"/>
                <a:ea typeface="微软雅黑" panose="020B0503020204020204" pitchFamily="34" charset="-122"/>
              </a:rPr>
              <a:t>各层功能</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85FF7B7B-3A7B-40FD-9708-5F885C4382D6}"/>
              </a:ext>
            </a:extLst>
          </p:cNvPr>
          <p:cNvSpPr>
            <a:spLocks noGrp="1"/>
          </p:cNvSpPr>
          <p:nvPr>
            <p:ph type="title"/>
          </p:nvPr>
        </p:nvSpPr>
        <p:spPr>
          <a:xfrm>
            <a:off x="609600" y="274639"/>
            <a:ext cx="10972800" cy="561975"/>
          </a:xfrm>
        </p:spPr>
        <p:txBody>
          <a:bodyPr/>
          <a:lstStyle/>
          <a:p>
            <a:r>
              <a:rPr lang="zh-CN" altLang="en-US" dirty="0"/>
              <a:t>五层模型关键词</a:t>
            </a:r>
          </a:p>
        </p:txBody>
      </p:sp>
      <p:sp>
        <p:nvSpPr>
          <p:cNvPr id="3" name="内容占位符 2">
            <a:extLst>
              <a:ext uri="{FF2B5EF4-FFF2-40B4-BE49-F238E27FC236}">
                <a16:creationId xmlns:a16="http://schemas.microsoft.com/office/drawing/2014/main" id="{CC263313-03BE-417A-A081-ABF26D7A1DD2}"/>
              </a:ext>
            </a:extLst>
          </p:cNvPr>
          <p:cNvSpPr>
            <a:spLocks noGrp="1"/>
          </p:cNvSpPr>
          <p:nvPr>
            <p:ph idx="1"/>
          </p:nvPr>
        </p:nvSpPr>
        <p:spPr>
          <a:xfrm>
            <a:off x="9534164" y="1407026"/>
            <a:ext cx="2531169" cy="4641850"/>
          </a:xfrm>
        </p:spPr>
        <p:txBody>
          <a:bodyPr/>
          <a:lstStyle/>
          <a:p>
            <a:pPr marL="0" indent="0">
              <a:spcBef>
                <a:spcPct val="0"/>
              </a:spcBef>
              <a:buNone/>
              <a:defRPr/>
            </a:pPr>
            <a:r>
              <a:rPr lang="zh-CN" altLang="en-US" sz="2800" kern="1200" dirty="0">
                <a:solidFill>
                  <a:srgbClr val="000000"/>
                </a:solidFill>
              </a:rPr>
              <a:t>   </a:t>
            </a:r>
          </a:p>
        </p:txBody>
      </p:sp>
      <p:sp>
        <p:nvSpPr>
          <p:cNvPr id="12293" name="Text Box 4">
            <a:extLst>
              <a:ext uri="{FF2B5EF4-FFF2-40B4-BE49-F238E27FC236}">
                <a16:creationId xmlns:a16="http://schemas.microsoft.com/office/drawing/2014/main" id="{1B36DCEB-86BD-439F-8E47-7DDE7C128C27}"/>
              </a:ext>
            </a:extLst>
          </p:cNvPr>
          <p:cNvSpPr txBox="1">
            <a:spLocks noChangeArrowheads="1"/>
          </p:cNvSpPr>
          <p:nvPr/>
        </p:nvSpPr>
        <p:spPr bwMode="auto">
          <a:xfrm>
            <a:off x="658192" y="4419169"/>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zh-CN" altLang="en-US" sz="2800">
                <a:solidFill>
                  <a:srgbClr val="000000"/>
                </a:solidFill>
                <a:latin typeface="微软雅黑" panose="020B0503020204020204" pitchFamily="34" charset="-122"/>
                <a:ea typeface="微软雅黑" panose="020B0503020204020204" pitchFamily="34" charset="-122"/>
              </a:rPr>
              <a:t>数据链路层</a:t>
            </a:r>
          </a:p>
        </p:txBody>
      </p:sp>
      <p:grpSp>
        <p:nvGrpSpPr>
          <p:cNvPr id="12294" name="Group 5">
            <a:extLst>
              <a:ext uri="{FF2B5EF4-FFF2-40B4-BE49-F238E27FC236}">
                <a16:creationId xmlns:a16="http://schemas.microsoft.com/office/drawing/2014/main" id="{F8FD1C77-0FE4-4B8F-912C-697B1A0FA530}"/>
              </a:ext>
            </a:extLst>
          </p:cNvPr>
          <p:cNvGrpSpPr>
            <a:grpSpLocks/>
          </p:cNvGrpSpPr>
          <p:nvPr/>
        </p:nvGrpSpPr>
        <p:grpSpPr bwMode="auto">
          <a:xfrm>
            <a:off x="407368" y="2244070"/>
            <a:ext cx="2613216" cy="3302224"/>
            <a:chOff x="673" y="1389"/>
            <a:chExt cx="1535" cy="2041"/>
          </a:xfrm>
        </p:grpSpPr>
        <p:sp>
          <p:nvSpPr>
            <p:cNvPr id="12302" name="AutoShape 6">
              <a:extLst>
                <a:ext uri="{FF2B5EF4-FFF2-40B4-BE49-F238E27FC236}">
                  <a16:creationId xmlns:a16="http://schemas.microsoft.com/office/drawing/2014/main" id="{EAE4AAC0-0380-432F-B42C-6DAF8E08CCEA}"/>
                </a:ext>
              </a:extLst>
            </p:cNvPr>
            <p:cNvSpPr>
              <a:spLocks noChangeArrowheads="1"/>
            </p:cNvSpPr>
            <p:nvPr/>
          </p:nvSpPr>
          <p:spPr bwMode="auto">
            <a:xfrm>
              <a:off x="673" y="1389"/>
              <a:ext cx="1535" cy="2041"/>
            </a:xfrm>
            <a:prstGeom prst="cube">
              <a:avLst>
                <a:gd name="adj" fmla="val 9250"/>
              </a:avLst>
            </a:prstGeom>
            <a:solidFill>
              <a:schemeClr val="bg1"/>
            </a:solidFill>
            <a:ln w="19050">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solidFill>
                  <a:srgbClr val="000000"/>
                </a:solidFill>
                <a:latin typeface="微软雅黑" panose="020B0503020204020204" pitchFamily="34" charset="-122"/>
                <a:ea typeface="微软雅黑" panose="020B0503020204020204" pitchFamily="34" charset="-122"/>
              </a:endParaRPr>
            </a:p>
          </p:txBody>
        </p:sp>
        <p:sp>
          <p:nvSpPr>
            <p:cNvPr id="12303" name="Freeform 7">
              <a:extLst>
                <a:ext uri="{FF2B5EF4-FFF2-40B4-BE49-F238E27FC236}">
                  <a16:creationId xmlns:a16="http://schemas.microsoft.com/office/drawing/2014/main" id="{E79C2C25-0BE6-4D4D-94AD-9A5A227A1D6C}"/>
                </a:ext>
              </a:extLst>
            </p:cNvPr>
            <p:cNvSpPr>
              <a:spLocks/>
            </p:cNvSpPr>
            <p:nvPr/>
          </p:nvSpPr>
          <p:spPr bwMode="auto">
            <a:xfrm>
              <a:off x="673" y="2920"/>
              <a:ext cx="1535" cy="134"/>
            </a:xfrm>
            <a:custGeom>
              <a:avLst/>
              <a:gdLst>
                <a:gd name="T0" fmla="*/ 0 w 1200"/>
                <a:gd name="T1" fmla="*/ 1911 h 120"/>
                <a:gd name="T2" fmla="*/ 509232 w 1200"/>
                <a:gd name="T3" fmla="*/ 1911 h 120"/>
                <a:gd name="T4" fmla="*/ 56539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2304" name="Freeform 8">
              <a:extLst>
                <a:ext uri="{FF2B5EF4-FFF2-40B4-BE49-F238E27FC236}">
                  <a16:creationId xmlns:a16="http://schemas.microsoft.com/office/drawing/2014/main" id="{BA6FE133-1588-49D8-8769-0C91AF71B521}"/>
                </a:ext>
              </a:extLst>
            </p:cNvPr>
            <p:cNvSpPr>
              <a:spLocks/>
            </p:cNvSpPr>
            <p:nvPr/>
          </p:nvSpPr>
          <p:spPr bwMode="auto">
            <a:xfrm>
              <a:off x="673" y="2530"/>
              <a:ext cx="1535" cy="134"/>
            </a:xfrm>
            <a:custGeom>
              <a:avLst/>
              <a:gdLst>
                <a:gd name="T0" fmla="*/ 0 w 1200"/>
                <a:gd name="T1" fmla="*/ 1911 h 120"/>
                <a:gd name="T2" fmla="*/ 509232 w 1200"/>
                <a:gd name="T3" fmla="*/ 1911 h 120"/>
                <a:gd name="T4" fmla="*/ 56539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2305" name="Freeform 9">
              <a:extLst>
                <a:ext uri="{FF2B5EF4-FFF2-40B4-BE49-F238E27FC236}">
                  <a16:creationId xmlns:a16="http://schemas.microsoft.com/office/drawing/2014/main" id="{08D8CB0F-DF09-48F0-A042-3E9414AD8C83}"/>
                </a:ext>
              </a:extLst>
            </p:cNvPr>
            <p:cNvSpPr>
              <a:spLocks/>
            </p:cNvSpPr>
            <p:nvPr/>
          </p:nvSpPr>
          <p:spPr bwMode="auto">
            <a:xfrm>
              <a:off x="673" y="2147"/>
              <a:ext cx="1535" cy="135"/>
            </a:xfrm>
            <a:custGeom>
              <a:avLst/>
              <a:gdLst>
                <a:gd name="T0" fmla="*/ 0 w 1200"/>
                <a:gd name="T1" fmla="*/ 2277 h 120"/>
                <a:gd name="T2" fmla="*/ 509232 w 1200"/>
                <a:gd name="T3" fmla="*/ 2277 h 120"/>
                <a:gd name="T4" fmla="*/ 56539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2306" name="Freeform 10">
              <a:extLst>
                <a:ext uri="{FF2B5EF4-FFF2-40B4-BE49-F238E27FC236}">
                  <a16:creationId xmlns:a16="http://schemas.microsoft.com/office/drawing/2014/main" id="{BD45BF73-2412-4B73-943C-6803308642F2}"/>
                </a:ext>
              </a:extLst>
            </p:cNvPr>
            <p:cNvSpPr>
              <a:spLocks/>
            </p:cNvSpPr>
            <p:nvPr/>
          </p:nvSpPr>
          <p:spPr bwMode="auto">
            <a:xfrm>
              <a:off x="673" y="1765"/>
              <a:ext cx="1535" cy="134"/>
            </a:xfrm>
            <a:custGeom>
              <a:avLst/>
              <a:gdLst>
                <a:gd name="T0" fmla="*/ 0 w 1200"/>
                <a:gd name="T1" fmla="*/ 1911 h 120"/>
                <a:gd name="T2" fmla="*/ 509232 w 1200"/>
                <a:gd name="T3" fmla="*/ 1911 h 120"/>
                <a:gd name="T4" fmla="*/ 56539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grpSp>
      <p:sp>
        <p:nvSpPr>
          <p:cNvPr id="12295" name="Text Box 11">
            <a:extLst>
              <a:ext uri="{FF2B5EF4-FFF2-40B4-BE49-F238E27FC236}">
                <a16:creationId xmlns:a16="http://schemas.microsoft.com/office/drawing/2014/main" id="{326510AF-3CB4-49D7-ADA0-7EACEA453224}"/>
              </a:ext>
            </a:extLst>
          </p:cNvPr>
          <p:cNvSpPr txBox="1">
            <a:spLocks noChangeArrowheads="1"/>
          </p:cNvSpPr>
          <p:nvPr/>
        </p:nvSpPr>
        <p:spPr bwMode="auto">
          <a:xfrm>
            <a:off x="429592" y="2593545"/>
            <a:ext cx="1895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5    </a:t>
            </a:r>
            <a:r>
              <a:rPr kumimoji="1" lang="zh-CN" altLang="en-US" sz="2800" dirty="0">
                <a:solidFill>
                  <a:srgbClr val="000000"/>
                </a:solidFill>
                <a:latin typeface="微软雅黑" panose="020B0503020204020204" pitchFamily="34" charset="-122"/>
                <a:ea typeface="微软雅黑" panose="020B0503020204020204" pitchFamily="34" charset="-122"/>
              </a:rPr>
              <a:t>应用层</a:t>
            </a:r>
          </a:p>
        </p:txBody>
      </p:sp>
      <p:sp>
        <p:nvSpPr>
          <p:cNvPr id="12296" name="Text Box 12">
            <a:extLst>
              <a:ext uri="{FF2B5EF4-FFF2-40B4-BE49-F238E27FC236}">
                <a16:creationId xmlns:a16="http://schemas.microsoft.com/office/drawing/2014/main" id="{F99B8114-8BE1-4047-B8ED-31399550D1CE}"/>
              </a:ext>
            </a:extLst>
          </p:cNvPr>
          <p:cNvSpPr txBox="1">
            <a:spLocks noChangeArrowheads="1"/>
          </p:cNvSpPr>
          <p:nvPr/>
        </p:nvSpPr>
        <p:spPr bwMode="auto">
          <a:xfrm>
            <a:off x="429592" y="3204731"/>
            <a:ext cx="1895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4    </a:t>
            </a:r>
            <a:r>
              <a:rPr kumimoji="1" lang="zh-CN" altLang="en-US" sz="2800" dirty="0">
                <a:solidFill>
                  <a:srgbClr val="000000"/>
                </a:solidFill>
                <a:latin typeface="微软雅黑" panose="020B0503020204020204" pitchFamily="34" charset="-122"/>
                <a:ea typeface="微软雅黑" panose="020B0503020204020204" pitchFamily="34" charset="-122"/>
              </a:rPr>
              <a:t>运输层</a:t>
            </a:r>
          </a:p>
        </p:txBody>
      </p:sp>
      <p:sp>
        <p:nvSpPr>
          <p:cNvPr id="12297" name="Text Box 13">
            <a:extLst>
              <a:ext uri="{FF2B5EF4-FFF2-40B4-BE49-F238E27FC236}">
                <a16:creationId xmlns:a16="http://schemas.microsoft.com/office/drawing/2014/main" id="{95668D80-7A01-408C-9EC1-3DAAEC51154D}"/>
              </a:ext>
            </a:extLst>
          </p:cNvPr>
          <p:cNvSpPr txBox="1">
            <a:spLocks noChangeArrowheads="1"/>
          </p:cNvSpPr>
          <p:nvPr/>
        </p:nvSpPr>
        <p:spPr bwMode="auto">
          <a:xfrm>
            <a:off x="429592" y="3817506"/>
            <a:ext cx="1895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3    </a:t>
            </a:r>
            <a:r>
              <a:rPr kumimoji="1" lang="zh-CN" altLang="en-US" sz="2800" dirty="0">
                <a:solidFill>
                  <a:srgbClr val="000000"/>
                </a:solidFill>
                <a:latin typeface="微软雅黑" panose="020B0503020204020204" pitchFamily="34" charset="-122"/>
                <a:ea typeface="微软雅黑" panose="020B0503020204020204" pitchFamily="34" charset="-122"/>
              </a:rPr>
              <a:t>网络层</a:t>
            </a:r>
          </a:p>
        </p:txBody>
      </p:sp>
      <p:sp>
        <p:nvSpPr>
          <p:cNvPr id="12298" name="Text Box 14">
            <a:extLst>
              <a:ext uri="{FF2B5EF4-FFF2-40B4-BE49-F238E27FC236}">
                <a16:creationId xmlns:a16="http://schemas.microsoft.com/office/drawing/2014/main" id="{D8077536-8FDE-4CA8-B8A2-6172612B17FA}"/>
              </a:ext>
            </a:extLst>
          </p:cNvPr>
          <p:cNvSpPr txBox="1">
            <a:spLocks noChangeArrowheads="1"/>
          </p:cNvSpPr>
          <p:nvPr/>
        </p:nvSpPr>
        <p:spPr bwMode="auto">
          <a:xfrm>
            <a:off x="464517" y="4430281"/>
            <a:ext cx="22958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2 </a:t>
            </a:r>
            <a:r>
              <a:rPr kumimoji="1" lang="zh-CN" altLang="en-US" sz="2800" dirty="0">
                <a:solidFill>
                  <a:srgbClr val="000000"/>
                </a:solidFill>
                <a:latin typeface="微软雅黑" panose="020B0503020204020204" pitchFamily="34" charset="-122"/>
                <a:ea typeface="微软雅黑" panose="020B0503020204020204" pitchFamily="34" charset="-122"/>
              </a:rPr>
              <a:t>数据链路层</a:t>
            </a:r>
          </a:p>
        </p:txBody>
      </p:sp>
      <p:sp>
        <p:nvSpPr>
          <p:cNvPr id="12299" name="Text Box 15">
            <a:extLst>
              <a:ext uri="{FF2B5EF4-FFF2-40B4-BE49-F238E27FC236}">
                <a16:creationId xmlns:a16="http://schemas.microsoft.com/office/drawing/2014/main" id="{EDEC1703-0F53-4872-819B-94442152E157}"/>
              </a:ext>
            </a:extLst>
          </p:cNvPr>
          <p:cNvSpPr txBox="1">
            <a:spLocks noChangeArrowheads="1"/>
          </p:cNvSpPr>
          <p:nvPr/>
        </p:nvSpPr>
        <p:spPr bwMode="auto">
          <a:xfrm>
            <a:off x="429592" y="5043056"/>
            <a:ext cx="1895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1    </a:t>
            </a:r>
            <a:r>
              <a:rPr kumimoji="1" lang="zh-CN" altLang="en-US" sz="2800" dirty="0">
                <a:solidFill>
                  <a:srgbClr val="000000"/>
                </a:solidFill>
                <a:latin typeface="微软雅黑" panose="020B0503020204020204" pitchFamily="34" charset="-122"/>
                <a:ea typeface="微软雅黑" panose="020B0503020204020204" pitchFamily="34" charset="-122"/>
              </a:rPr>
              <a:t>物理层</a:t>
            </a:r>
          </a:p>
        </p:txBody>
      </p:sp>
      <p:sp>
        <p:nvSpPr>
          <p:cNvPr id="12300" name="TextBox 65">
            <a:extLst>
              <a:ext uri="{FF2B5EF4-FFF2-40B4-BE49-F238E27FC236}">
                <a16:creationId xmlns:a16="http://schemas.microsoft.com/office/drawing/2014/main" id="{A44614FC-4E98-4191-B2F0-912CBF92C565}"/>
              </a:ext>
            </a:extLst>
          </p:cNvPr>
          <p:cNvSpPr txBox="1">
            <a:spLocks noChangeArrowheads="1"/>
          </p:cNvSpPr>
          <p:nvPr/>
        </p:nvSpPr>
        <p:spPr bwMode="auto">
          <a:xfrm>
            <a:off x="662955" y="1722006"/>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a:solidFill>
                  <a:srgbClr val="000000"/>
                </a:solidFill>
                <a:latin typeface="微软雅黑" panose="020B0503020204020204" pitchFamily="34" charset="-122"/>
                <a:ea typeface="微软雅黑" panose="020B0503020204020204" pitchFamily="34" charset="-122"/>
              </a:rPr>
              <a:t>层次模型</a:t>
            </a:r>
          </a:p>
        </p:txBody>
      </p:sp>
      <p:sp>
        <p:nvSpPr>
          <p:cNvPr id="12301" name="TextBox 46">
            <a:extLst>
              <a:ext uri="{FF2B5EF4-FFF2-40B4-BE49-F238E27FC236}">
                <a16:creationId xmlns:a16="http://schemas.microsoft.com/office/drawing/2014/main" id="{9784FBCB-D85E-4FB9-BC05-DA2C68718A36}"/>
              </a:ext>
            </a:extLst>
          </p:cNvPr>
          <p:cNvSpPr txBox="1">
            <a:spLocks noChangeArrowheads="1"/>
          </p:cNvSpPr>
          <p:nvPr/>
        </p:nvSpPr>
        <p:spPr bwMode="auto">
          <a:xfrm>
            <a:off x="4319589" y="172085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dirty="0">
                <a:solidFill>
                  <a:srgbClr val="000000"/>
                </a:solidFill>
                <a:latin typeface="微软雅黑" panose="020B0503020204020204" pitchFamily="34" charset="-122"/>
                <a:ea typeface="微软雅黑" panose="020B0503020204020204" pitchFamily="34" charset="-122"/>
              </a:rPr>
              <a:t>各层功能</a:t>
            </a:r>
          </a:p>
        </p:txBody>
      </p:sp>
      <p:sp>
        <p:nvSpPr>
          <p:cNvPr id="21" name="内容占位符 2">
            <a:extLst>
              <a:ext uri="{FF2B5EF4-FFF2-40B4-BE49-F238E27FC236}">
                <a16:creationId xmlns:a16="http://schemas.microsoft.com/office/drawing/2014/main" id="{B73EC272-01A7-4CA2-8B51-03239A5776C8}"/>
              </a:ext>
            </a:extLst>
          </p:cNvPr>
          <p:cNvSpPr txBox="1">
            <a:spLocks/>
          </p:cNvSpPr>
          <p:nvPr/>
        </p:nvSpPr>
        <p:spPr bwMode="auto">
          <a:xfrm>
            <a:off x="9397481" y="2216150"/>
            <a:ext cx="2667852" cy="4014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har char="•"/>
              <a:defRPr sz="16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lnSpc>
                <a:spcPct val="105000"/>
              </a:lnSpc>
              <a:defRPr/>
            </a:pPr>
            <a:r>
              <a:rPr lang="zh-CN" altLang="en-US" sz="2800" dirty="0">
                <a:solidFill>
                  <a:srgbClr val="000000"/>
                </a:solidFill>
              </a:rPr>
              <a:t>分层的必要性</a:t>
            </a:r>
            <a:endParaRPr lang="en-US" altLang="zh-CN" sz="2800" dirty="0">
              <a:solidFill>
                <a:srgbClr val="000000"/>
              </a:solidFill>
            </a:endParaRPr>
          </a:p>
          <a:p>
            <a:pPr eaLnBrk="1" hangingPunct="1">
              <a:lnSpc>
                <a:spcPct val="105000"/>
              </a:lnSpc>
              <a:defRPr/>
            </a:pPr>
            <a:r>
              <a:rPr lang="zh-CN" altLang="en-US" sz="2800" dirty="0">
                <a:solidFill>
                  <a:srgbClr val="000000"/>
                </a:solidFill>
              </a:rPr>
              <a:t>提高工作效率</a:t>
            </a:r>
            <a:endParaRPr lang="en-US" altLang="zh-CN" sz="2800" dirty="0">
              <a:solidFill>
                <a:srgbClr val="000000"/>
              </a:solidFill>
            </a:endParaRPr>
          </a:p>
          <a:p>
            <a:pPr eaLnBrk="1" hangingPunct="1">
              <a:lnSpc>
                <a:spcPct val="105000"/>
              </a:lnSpc>
              <a:defRPr/>
            </a:pPr>
            <a:r>
              <a:rPr lang="zh-CN" altLang="en-US" sz="2800" dirty="0">
                <a:solidFill>
                  <a:srgbClr val="000000"/>
                </a:solidFill>
              </a:rPr>
              <a:t>名称</a:t>
            </a:r>
            <a:endParaRPr lang="en-US" altLang="zh-CN" sz="2800" dirty="0">
              <a:solidFill>
                <a:srgbClr val="000000"/>
              </a:solidFill>
            </a:endParaRPr>
          </a:p>
          <a:p>
            <a:pPr eaLnBrk="1" hangingPunct="1">
              <a:lnSpc>
                <a:spcPct val="105000"/>
              </a:lnSpc>
              <a:defRPr/>
            </a:pPr>
            <a:r>
              <a:rPr lang="zh-CN" altLang="en-US" sz="2800" dirty="0">
                <a:solidFill>
                  <a:srgbClr val="000000"/>
                </a:solidFill>
              </a:rPr>
              <a:t>功能</a:t>
            </a:r>
            <a:endParaRPr lang="en-US" altLang="zh-CN" sz="2800" dirty="0">
              <a:solidFill>
                <a:srgbClr val="000000"/>
              </a:solidFill>
            </a:endParaRPr>
          </a:p>
          <a:p>
            <a:pPr eaLnBrk="1" hangingPunct="1">
              <a:lnSpc>
                <a:spcPct val="105000"/>
              </a:lnSpc>
              <a:defRPr/>
            </a:pPr>
            <a:r>
              <a:rPr lang="zh-CN" altLang="en-US" sz="2800" dirty="0">
                <a:solidFill>
                  <a:srgbClr val="000000"/>
                </a:solidFill>
              </a:rPr>
              <a:t>封装</a:t>
            </a:r>
            <a:endParaRPr lang="en-US" altLang="zh-CN" sz="2800" dirty="0">
              <a:solidFill>
                <a:srgbClr val="000000"/>
              </a:solidFill>
            </a:endParaRPr>
          </a:p>
          <a:p>
            <a:pPr eaLnBrk="1" hangingPunct="1">
              <a:lnSpc>
                <a:spcPct val="105000"/>
              </a:lnSpc>
              <a:defRPr/>
            </a:pPr>
            <a:r>
              <a:rPr lang="zh-CN" altLang="en-US" sz="2800" dirty="0">
                <a:solidFill>
                  <a:srgbClr val="000000"/>
                </a:solidFill>
              </a:rPr>
              <a:t>服务交互</a:t>
            </a:r>
          </a:p>
        </p:txBody>
      </p:sp>
      <p:sp>
        <p:nvSpPr>
          <p:cNvPr id="22" name="TextBox 46">
            <a:extLst>
              <a:ext uri="{FF2B5EF4-FFF2-40B4-BE49-F238E27FC236}">
                <a16:creationId xmlns:a16="http://schemas.microsoft.com/office/drawing/2014/main" id="{3AE5D699-9D84-4B87-A23A-9A1EB487FF98}"/>
              </a:ext>
            </a:extLst>
          </p:cNvPr>
          <p:cNvSpPr txBox="1">
            <a:spLocks noChangeArrowheads="1"/>
          </p:cNvSpPr>
          <p:nvPr/>
        </p:nvSpPr>
        <p:spPr bwMode="auto">
          <a:xfrm>
            <a:off x="9768408" y="1594108"/>
            <a:ext cx="1261884" cy="66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marL="0" indent="0" eaLnBrk="1" hangingPunct="1">
              <a:lnSpc>
                <a:spcPct val="150000"/>
              </a:lnSpc>
              <a:spcBef>
                <a:spcPct val="0"/>
              </a:spcBef>
              <a:buNone/>
              <a:defRPr/>
            </a:pPr>
            <a:r>
              <a:rPr lang="zh-CN" altLang="en-US" sz="2800" dirty="0">
                <a:solidFill>
                  <a:srgbClr val="000000"/>
                </a:solidFill>
                <a:latin typeface="微软雅黑" panose="020B0503020204020204" pitchFamily="34" charset="-122"/>
                <a:ea typeface="微软雅黑" panose="020B0503020204020204" pitchFamily="34" charset="-122"/>
              </a:rPr>
              <a:t>关键词</a:t>
            </a:r>
            <a:endParaRPr lang="en-US" altLang="zh-CN" sz="2800" dirty="0">
              <a:solidFill>
                <a:srgbClr val="000000"/>
              </a:solidFill>
              <a:latin typeface="微软雅黑" panose="020B0503020204020204" pitchFamily="34" charset="-122"/>
              <a:ea typeface="微软雅黑" panose="020B0503020204020204" pitchFamily="34" charset="-122"/>
            </a:endParaRPr>
          </a:p>
        </p:txBody>
      </p:sp>
      <p:sp>
        <p:nvSpPr>
          <p:cNvPr id="23" name="Rectangle 3">
            <a:extLst>
              <a:ext uri="{FF2B5EF4-FFF2-40B4-BE49-F238E27FC236}">
                <a16:creationId xmlns:a16="http://schemas.microsoft.com/office/drawing/2014/main" id="{38905C90-B9DB-4F4E-B8E3-B7026E814F6D}"/>
              </a:ext>
            </a:extLst>
          </p:cNvPr>
          <p:cNvSpPr>
            <a:spLocks noChangeArrowheads="1"/>
          </p:cNvSpPr>
          <p:nvPr/>
        </p:nvSpPr>
        <p:spPr bwMode="auto">
          <a:xfrm>
            <a:off x="3113731" y="2244070"/>
            <a:ext cx="6387013"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105000"/>
              </a:lnSpc>
            </a:pPr>
            <a:r>
              <a:rPr lang="zh-CN" altLang="en-US" sz="2800" dirty="0">
                <a:solidFill>
                  <a:srgbClr val="000000"/>
                </a:solidFill>
                <a:latin typeface="微软雅黑" panose="020B0503020204020204" pitchFamily="34" charset="-122"/>
                <a:ea typeface="微软雅黑" panose="020B0503020204020204" pitchFamily="34" charset="-122"/>
              </a:rPr>
              <a:t>直接为用户的应用进程提供服务。</a:t>
            </a:r>
            <a:endParaRPr lang="en-US" altLang="zh-CN" sz="2800" dirty="0">
              <a:solidFill>
                <a:srgbClr val="000000"/>
              </a:solidFill>
              <a:latin typeface="微软雅黑" panose="020B0503020204020204" pitchFamily="34" charset="-122"/>
              <a:ea typeface="微软雅黑" panose="020B0503020204020204" pitchFamily="34" charset="-122"/>
            </a:endParaRPr>
          </a:p>
          <a:p>
            <a:pPr eaLnBrk="1" hangingPunct="1">
              <a:lnSpc>
                <a:spcPct val="105000"/>
              </a:lnSpc>
            </a:pPr>
            <a:r>
              <a:rPr lang="zh-CN" altLang="en-US" sz="2800" dirty="0">
                <a:solidFill>
                  <a:srgbClr val="000000"/>
                </a:solidFill>
                <a:latin typeface="微软雅黑" panose="020B0503020204020204" pitchFamily="34" charset="-122"/>
                <a:ea typeface="微软雅黑" panose="020B0503020204020204" pitchFamily="34" charset="-122"/>
              </a:rPr>
              <a:t>负责向两个主机中进程之间的通信提</a:t>
            </a:r>
            <a:endParaRPr lang="en-US" altLang="zh-CN" sz="2800" dirty="0">
              <a:solidFill>
                <a:srgbClr val="000000"/>
              </a:solidFill>
              <a:latin typeface="微软雅黑" panose="020B0503020204020204" pitchFamily="34" charset="-122"/>
              <a:ea typeface="微软雅黑" panose="020B0503020204020204" pitchFamily="34" charset="-122"/>
            </a:endParaRPr>
          </a:p>
          <a:p>
            <a:pPr marL="0" indent="0" eaLnBrk="1" hangingPunct="1">
              <a:lnSpc>
                <a:spcPct val="105000"/>
              </a:lnSpc>
              <a:buNone/>
            </a:pPr>
            <a:r>
              <a:rPr lang="zh-CN" altLang="en-US" sz="2800" dirty="0">
                <a:solidFill>
                  <a:srgbClr val="000000"/>
                </a:solidFill>
                <a:latin typeface="微软雅黑" panose="020B0503020204020204" pitchFamily="34" charset="-122"/>
                <a:ea typeface="微软雅黑" panose="020B0503020204020204" pitchFamily="34" charset="-122"/>
              </a:rPr>
              <a:t>供服务。</a:t>
            </a:r>
            <a:endParaRPr lang="en-US" altLang="zh-CN" sz="2800" dirty="0">
              <a:solidFill>
                <a:srgbClr val="000000"/>
              </a:solidFill>
              <a:latin typeface="微软雅黑" panose="020B0503020204020204" pitchFamily="34" charset="-122"/>
              <a:ea typeface="微软雅黑" panose="020B0503020204020204" pitchFamily="34" charset="-122"/>
            </a:endParaRPr>
          </a:p>
          <a:p>
            <a:pPr eaLnBrk="1" hangingPunct="1">
              <a:lnSpc>
                <a:spcPct val="105000"/>
              </a:lnSpc>
            </a:pPr>
            <a:r>
              <a:rPr lang="zh-CN" altLang="en-US" sz="2800" dirty="0">
                <a:solidFill>
                  <a:srgbClr val="000000"/>
                </a:solidFill>
                <a:latin typeface="微软雅黑" panose="020B0503020204020204" pitchFamily="34" charset="-122"/>
                <a:ea typeface="微软雅黑" panose="020B0503020204020204" pitchFamily="34" charset="-122"/>
              </a:rPr>
              <a:t>在不同主机之间的通信提供服务。</a:t>
            </a:r>
            <a:endParaRPr lang="en-US" altLang="zh-CN" sz="2800" dirty="0">
              <a:solidFill>
                <a:srgbClr val="000000"/>
              </a:solidFill>
              <a:latin typeface="微软雅黑" panose="020B0503020204020204" pitchFamily="34" charset="-122"/>
              <a:ea typeface="微软雅黑" panose="020B0503020204020204" pitchFamily="34" charset="-122"/>
            </a:endParaRPr>
          </a:p>
          <a:p>
            <a:pPr eaLnBrk="1" hangingPunct="1">
              <a:lnSpc>
                <a:spcPct val="105000"/>
              </a:lnSpc>
            </a:pPr>
            <a:r>
              <a:rPr lang="zh-CN" altLang="en-US" sz="2800" dirty="0">
                <a:solidFill>
                  <a:srgbClr val="000000"/>
                </a:solidFill>
                <a:latin typeface="微软雅黑" panose="020B0503020204020204" pitchFamily="34" charset="-122"/>
                <a:ea typeface="微软雅黑" panose="020B0503020204020204" pitchFamily="34" charset="-122"/>
              </a:rPr>
              <a:t>在两个相邻结点之间传送数据。</a:t>
            </a:r>
            <a:endParaRPr lang="en-US" altLang="zh-CN" sz="2800" dirty="0">
              <a:solidFill>
                <a:srgbClr val="000000"/>
              </a:solidFill>
              <a:latin typeface="微软雅黑" panose="020B0503020204020204" pitchFamily="34" charset="-122"/>
              <a:ea typeface="微软雅黑" panose="020B0503020204020204" pitchFamily="34" charset="-122"/>
            </a:endParaRPr>
          </a:p>
          <a:p>
            <a:pPr eaLnBrk="1" hangingPunct="1">
              <a:lnSpc>
                <a:spcPct val="105000"/>
              </a:lnSpc>
            </a:pPr>
            <a:r>
              <a:rPr lang="zh-CN" altLang="en-US" sz="2800" dirty="0">
                <a:solidFill>
                  <a:srgbClr val="000000"/>
                </a:solidFill>
                <a:latin typeface="微软雅黑" panose="020B0503020204020204" pitchFamily="34" charset="-122"/>
                <a:ea typeface="微软雅黑" panose="020B0503020204020204" pitchFamily="34" charset="-122"/>
              </a:rPr>
              <a:t>协调在物理媒体中传送比特流所需要</a:t>
            </a:r>
            <a:endParaRPr lang="en-US" altLang="zh-CN" sz="2800" dirty="0">
              <a:solidFill>
                <a:srgbClr val="000000"/>
              </a:solidFill>
              <a:latin typeface="微软雅黑" panose="020B0503020204020204" pitchFamily="34" charset="-122"/>
              <a:ea typeface="微软雅黑" panose="020B0503020204020204" pitchFamily="34" charset="-122"/>
            </a:endParaRPr>
          </a:p>
          <a:p>
            <a:pPr marL="0" indent="0" eaLnBrk="1" hangingPunct="1">
              <a:lnSpc>
                <a:spcPct val="105000"/>
              </a:lnSpc>
              <a:buNone/>
            </a:pPr>
            <a:r>
              <a:rPr lang="zh-CN" altLang="en-US" sz="2800" dirty="0">
                <a:solidFill>
                  <a:srgbClr val="000000"/>
                </a:solidFill>
                <a:latin typeface="微软雅黑" panose="020B0503020204020204" pitchFamily="34" charset="-122"/>
                <a:ea typeface="微软雅黑" panose="020B0503020204020204" pitchFamily="34" charset="-122"/>
              </a:rPr>
              <a:t>的各种功能。</a:t>
            </a:r>
            <a:endParaRPr lang="en-US" altLang="zh-CN" sz="2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832740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anim calcmode="lin" valueType="num">
                                      <p:cBhvr additive="base">
                                        <p:cTn id="1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xEl>
                                              <p:pRg st="1" end="1"/>
                                            </p:txEl>
                                          </p:spTgt>
                                        </p:tgtEl>
                                        <p:attrNameLst>
                                          <p:attrName>style.visibility</p:attrName>
                                        </p:attrNameLst>
                                      </p:cBhvr>
                                      <p:to>
                                        <p:strVal val="visible"/>
                                      </p:to>
                                    </p:set>
                                    <p:anim calcmode="lin" valueType="num">
                                      <p:cBhvr additive="base">
                                        <p:cTn id="19"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xEl>
                                              <p:pRg st="2" end="2"/>
                                            </p:txEl>
                                          </p:spTgt>
                                        </p:tgtEl>
                                        <p:attrNameLst>
                                          <p:attrName>style.visibility</p:attrName>
                                        </p:attrNameLst>
                                      </p:cBhvr>
                                      <p:to>
                                        <p:strVal val="visible"/>
                                      </p:to>
                                    </p:set>
                                    <p:anim calcmode="lin" valueType="num">
                                      <p:cBhvr additive="base">
                                        <p:cTn id="25" dur="500" fill="hold"/>
                                        <p:tgtEl>
                                          <p:spTgt spid="21">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
                                            <p:txEl>
                                              <p:pRg st="3" end="3"/>
                                            </p:txEl>
                                          </p:spTgt>
                                        </p:tgtEl>
                                        <p:attrNameLst>
                                          <p:attrName>style.visibility</p:attrName>
                                        </p:attrNameLst>
                                      </p:cBhvr>
                                      <p:to>
                                        <p:strVal val="visible"/>
                                      </p:to>
                                    </p:set>
                                    <p:anim calcmode="lin" valueType="num">
                                      <p:cBhvr additive="base">
                                        <p:cTn id="31" dur="500" fill="hold"/>
                                        <p:tgtEl>
                                          <p:spTgt spid="21">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1">
                                            <p:txEl>
                                              <p:pRg st="4" end="4"/>
                                            </p:txEl>
                                          </p:spTgt>
                                        </p:tgtEl>
                                        <p:attrNameLst>
                                          <p:attrName>style.visibility</p:attrName>
                                        </p:attrNameLst>
                                      </p:cBhvr>
                                      <p:to>
                                        <p:strVal val="visible"/>
                                      </p:to>
                                    </p:set>
                                    <p:anim calcmode="lin" valueType="num">
                                      <p:cBhvr additive="base">
                                        <p:cTn id="37" dur="500" fill="hold"/>
                                        <p:tgtEl>
                                          <p:spTgt spid="21">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xEl>
                                              <p:pRg st="5" end="5"/>
                                            </p:txEl>
                                          </p:spTgt>
                                        </p:tgtEl>
                                        <p:attrNameLst>
                                          <p:attrName>style.visibility</p:attrName>
                                        </p:attrNameLst>
                                      </p:cBhvr>
                                      <p:to>
                                        <p:strVal val="visible"/>
                                      </p:to>
                                    </p:set>
                                    <p:anim calcmode="lin" valueType="num">
                                      <p:cBhvr additive="base">
                                        <p:cTn id="43" dur="500" fill="hold"/>
                                        <p:tgtEl>
                                          <p:spTgt spid="21">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ACBDA49D-6CB7-4567-99F2-CE94A3F3FEE8}"/>
              </a:ext>
            </a:extLst>
          </p:cNvPr>
          <p:cNvSpPr>
            <a:spLocks noGrp="1"/>
          </p:cNvSpPr>
          <p:nvPr>
            <p:ph type="title"/>
          </p:nvPr>
        </p:nvSpPr>
        <p:spPr/>
        <p:txBody>
          <a:bodyPr/>
          <a:lstStyle/>
          <a:p>
            <a:r>
              <a:rPr lang="zh-CN" altLang="en-US"/>
              <a:t>身边的分层模型</a:t>
            </a:r>
          </a:p>
        </p:txBody>
      </p:sp>
      <p:sp>
        <p:nvSpPr>
          <p:cNvPr id="14339" name="内容占位符 2">
            <a:extLst>
              <a:ext uri="{FF2B5EF4-FFF2-40B4-BE49-F238E27FC236}">
                <a16:creationId xmlns:a16="http://schemas.microsoft.com/office/drawing/2014/main" id="{375E827E-48F6-47E7-82CB-918CF9001C68}"/>
              </a:ext>
            </a:extLst>
          </p:cNvPr>
          <p:cNvSpPr>
            <a:spLocks noGrp="1"/>
          </p:cNvSpPr>
          <p:nvPr>
            <p:ph idx="1"/>
          </p:nvPr>
        </p:nvSpPr>
        <p:spPr/>
        <p:txBody>
          <a:bodyPr/>
          <a:lstStyle/>
          <a:p>
            <a:endParaRPr lang="zh-CN" altLang="en-US"/>
          </a:p>
        </p:txBody>
      </p:sp>
      <p:pic>
        <p:nvPicPr>
          <p:cNvPr id="11268" name="Picture 2">
            <a:extLst>
              <a:ext uri="{FF2B5EF4-FFF2-40B4-BE49-F238E27FC236}">
                <a16:creationId xmlns:a16="http://schemas.microsoft.com/office/drawing/2014/main" id="{C6B6E131-69CE-4CB6-947C-BA40D22D7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922" y="1628800"/>
            <a:ext cx="877888" cy="119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4">
            <a:extLst>
              <a:ext uri="{FF2B5EF4-FFF2-40B4-BE49-F238E27FC236}">
                <a16:creationId xmlns:a16="http://schemas.microsoft.com/office/drawing/2014/main" id="{FD3989FF-D282-440E-8C58-B3CBEAB98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097" y="836614"/>
            <a:ext cx="8001000" cy="598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a:extLst>
              <a:ext uri="{FF2B5EF4-FFF2-40B4-BE49-F238E27FC236}">
                <a16:creationId xmlns:a16="http://schemas.microsoft.com/office/drawing/2014/main" id="{DEF3CBD9-908D-46AE-8655-511EA337C1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0600" y="3105162"/>
            <a:ext cx="1944290" cy="6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46F0463C-02FD-4B49-AF4B-096D8B783A3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9816" y="1891923"/>
            <a:ext cx="7488237" cy="452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 calcmode="lin" valueType="num">
                                      <p:cBhvr additive="base">
                                        <p:cTn id="7" dur="500" fill="hold"/>
                                        <p:tgtEl>
                                          <p:spTgt spid="11268"/>
                                        </p:tgtEl>
                                        <p:attrNameLst>
                                          <p:attrName>ppt_x</p:attrName>
                                        </p:attrNameLst>
                                      </p:cBhvr>
                                      <p:tavLst>
                                        <p:tav tm="0">
                                          <p:val>
                                            <p:strVal val="#ppt_x"/>
                                          </p:val>
                                        </p:tav>
                                        <p:tav tm="100000">
                                          <p:val>
                                            <p:strVal val="#ppt_x"/>
                                          </p:val>
                                        </p:tav>
                                      </p:tavLst>
                                    </p:anim>
                                    <p:anim calcmode="lin" valueType="num">
                                      <p:cBhvr additive="base">
                                        <p:cTn id="8"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269"/>
                                        </p:tgtEl>
                                        <p:attrNameLst>
                                          <p:attrName>style.visibility</p:attrName>
                                        </p:attrNameLst>
                                      </p:cBhvr>
                                      <p:to>
                                        <p:strVal val="visible"/>
                                      </p:to>
                                    </p:set>
                                    <p:anim calcmode="lin" valueType="num">
                                      <p:cBhvr additive="base">
                                        <p:cTn id="13" dur="500" fill="hold"/>
                                        <p:tgtEl>
                                          <p:spTgt spid="11269"/>
                                        </p:tgtEl>
                                        <p:attrNameLst>
                                          <p:attrName>ppt_x</p:attrName>
                                        </p:attrNameLst>
                                      </p:cBhvr>
                                      <p:tavLst>
                                        <p:tav tm="0">
                                          <p:val>
                                            <p:strVal val="#ppt_x"/>
                                          </p:val>
                                        </p:tav>
                                        <p:tav tm="100000">
                                          <p:val>
                                            <p:strVal val="#ppt_x"/>
                                          </p:val>
                                        </p:tav>
                                      </p:tavLst>
                                    </p:anim>
                                    <p:anim calcmode="lin" valueType="num">
                                      <p:cBhvr additive="base">
                                        <p:cTn id="14" dur="500" fill="hold"/>
                                        <p:tgtEl>
                                          <p:spTgt spid="1126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上海Nordri专业商务幻灯演示设计">
  <a:themeElements>
    <a:clrScheme name="上海Nordri专业商务幻灯演示设计 15">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80808"/>
      </a:hlink>
      <a:folHlink>
        <a:srgbClr val="000000"/>
      </a:folHlink>
    </a:clrScheme>
    <a:fontScheme name="上海Nordri专业商务幻灯演示设计">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上海Nordri专业商务幻灯演示设计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上海Nordri专业商务幻灯演示设计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上海Nordri专业商务幻灯演示设计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上海Nordri专业商务幻灯演示设计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上海Nordri专业商务幻灯演示设计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上海Nordri专业商务幻灯演示设计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上海Nordri专业商务幻灯演示设计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上海Nordri专业商务幻灯演示设计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上海Nordri专业商务幻灯演示设计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上海Nordri专业商务幻灯演示设计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上海Nordri专业商务幻灯演示设计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上海Nordri专业商务幻灯演示设计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上海Nordri专业商务幻灯演示设计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000000"/>
        </a:folHlink>
      </a:clrScheme>
      <a:clrMap bg1="lt1" tx1="dk1" bg2="lt2" tx2="dk2" accent1="accent1" accent2="accent2" accent3="accent3" accent4="accent4" accent5="accent5" accent6="accent6" hlink="hlink" folHlink="folHlink"/>
    </a:extraClrScheme>
    <a:extraClrScheme>
      <a:clrScheme name="上海Nordri专业商务幻灯演示设计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8F8F8"/>
        </a:hlink>
        <a:folHlink>
          <a:srgbClr val="F8F8F8"/>
        </a:folHlink>
      </a:clrScheme>
      <a:clrMap bg1="lt1" tx1="dk1" bg2="lt2" tx2="dk2" accent1="accent1" accent2="accent2" accent3="accent3" accent4="accent4" accent5="accent5" accent6="accent6" hlink="hlink" folHlink="folHlink"/>
    </a:extraClrScheme>
    <a:extraClrScheme>
      <a:clrScheme name="上海Nordri专业商务幻灯演示设计 15">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80808"/>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5635</TotalTime>
  <Words>1998</Words>
  <Application>Microsoft Office PowerPoint</Application>
  <PresentationFormat>宽屏</PresentationFormat>
  <Paragraphs>548</Paragraphs>
  <Slides>50</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50</vt:i4>
      </vt:variant>
    </vt:vector>
  </HeadingPairs>
  <TitlesOfParts>
    <vt:vector size="58" baseType="lpstr">
      <vt:lpstr>黑体</vt:lpstr>
      <vt:lpstr>微软雅黑</vt:lpstr>
      <vt:lpstr>Arial</vt:lpstr>
      <vt:lpstr>Calibri</vt:lpstr>
      <vt:lpstr>Tahoma</vt:lpstr>
      <vt:lpstr>Times New Roman</vt:lpstr>
      <vt:lpstr>Wingdings</vt:lpstr>
      <vt:lpstr>上海Nordri专业商务幻灯演示设计</vt:lpstr>
      <vt:lpstr>PowerPoint 演示文稿</vt:lpstr>
      <vt:lpstr>你眼中的网络</vt:lpstr>
      <vt:lpstr>真实的网络</vt:lpstr>
      <vt:lpstr>本章内容</vt:lpstr>
      <vt:lpstr>看得见和看不见的QQ</vt:lpstr>
      <vt:lpstr>计算机网络的体系结构</vt:lpstr>
      <vt:lpstr>五层模型</vt:lpstr>
      <vt:lpstr>五层模型关键词</vt:lpstr>
      <vt:lpstr>身边的分层模型</vt:lpstr>
      <vt:lpstr>细数五层模型——物理层</vt:lpstr>
      <vt:lpstr>物理层——信道复用</vt:lpstr>
      <vt:lpstr>物理层——信道复用</vt:lpstr>
      <vt:lpstr>物理层——信道复用</vt:lpstr>
      <vt:lpstr>物理层——信道复用</vt:lpstr>
      <vt:lpstr>细数五层模型——数据链路层</vt:lpstr>
      <vt:lpstr>细数五层模型——网络层</vt:lpstr>
      <vt:lpstr>网络层——分组转发</vt:lpstr>
      <vt:lpstr>网络层——IP地址</vt:lpstr>
      <vt:lpstr>网络层——IP地址</vt:lpstr>
      <vt:lpstr>网络层——路由表</vt:lpstr>
      <vt:lpstr>细数五层模型——传输层</vt:lpstr>
      <vt:lpstr>TCP三次握手</vt:lpstr>
      <vt:lpstr>TCP三次握手</vt:lpstr>
      <vt:lpstr>可靠传输——停止等待协议 </vt:lpstr>
      <vt:lpstr>可靠传输——停止等待协议 </vt:lpstr>
      <vt:lpstr>细数五层模型——应用层</vt:lpstr>
      <vt:lpstr>域名解析</vt:lpstr>
      <vt:lpstr>域名解析过程</vt:lpstr>
      <vt:lpstr>本章内容</vt:lpstr>
      <vt:lpstr>网页</vt:lpstr>
      <vt:lpstr>网页</vt:lpstr>
      <vt:lpstr>Web 简介</vt:lpstr>
      <vt:lpstr>网站访问过程</vt:lpstr>
      <vt:lpstr>Web 相关概念</vt:lpstr>
      <vt:lpstr>PowerPoint 演示文稿</vt:lpstr>
      <vt:lpstr>Web 开发语言</vt:lpstr>
      <vt:lpstr>常用 HTML 标签</vt:lpstr>
      <vt:lpstr>HTML 基本结构</vt:lpstr>
      <vt:lpstr>HTML 语法</vt:lpstr>
      <vt:lpstr>Web 开发语言</vt:lpstr>
      <vt:lpstr>CSS 语法</vt:lpstr>
      <vt:lpstr>CSS 引用方式</vt:lpstr>
      <vt:lpstr>CSS 引用方式</vt:lpstr>
      <vt:lpstr>Web 开发语言</vt:lpstr>
      <vt:lpstr>JavaScript 语法</vt:lpstr>
      <vt:lpstr>小结</vt:lpstr>
      <vt:lpstr>本章内容</vt:lpstr>
      <vt:lpstr>物联网简介</vt:lpstr>
      <vt:lpstr>物联网应用展望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NordriDesign</dc:creator>
  <cp:keywords>ppt幻灯设计/ppt模板设计</cp:keywords>
  <dc:description>nordridesign.com</dc:description>
  <cp:lastModifiedBy>Microsoft</cp:lastModifiedBy>
  <cp:revision>375</cp:revision>
  <dcterms:created xsi:type="dcterms:W3CDTF">2007-10-21T01:27:31Z</dcterms:created>
  <dcterms:modified xsi:type="dcterms:W3CDTF">2018-12-10T01:07:19Z</dcterms:modified>
</cp:coreProperties>
</file>